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1" r:id="rId5"/>
    <p:sldId id="262" r:id="rId6"/>
    <p:sldId id="273" r:id="rId7"/>
    <p:sldId id="275" r:id="rId8"/>
    <p:sldId id="264" r:id="rId9"/>
    <p:sldId id="266" r:id="rId10"/>
    <p:sldId id="268" r:id="rId11"/>
    <p:sldId id="270" r:id="rId12"/>
    <p:sldId id="272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5142D1D-99EE-44D6-82E6-6E1704433615}" type="datetimeFigureOut">
              <a:rPr lang="ru-RU" smtClean="0"/>
              <a:pPr/>
              <a:t>22.03.2015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A9B37B3-6471-4283-B456-1A91E4FA52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19872" y="1268760"/>
            <a:ext cx="50405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Исследовательская технология</a:t>
            </a:r>
          </a:p>
          <a:p>
            <a:pPr algn="ctr"/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 уроках русского языка</a:t>
            </a:r>
          </a:p>
          <a:p>
            <a:pPr algn="ctr"/>
            <a:r>
              <a:rPr lang="ru-RU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начальной школе</a:t>
            </a:r>
            <a:endParaRPr lang="ru-RU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2040" y="5373216"/>
            <a:ext cx="3541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Иевлева Л.А.</a:t>
            </a:r>
          </a:p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у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</a:rPr>
              <a:t>читель начальных классов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1\Desktop\1820_html_1b990c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916832"/>
            <a:ext cx="2736304" cy="3691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3848" y="1052736"/>
            <a:ext cx="547260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– исследование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2 класс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«Местоимение (личное) как часть речи, его значение, употребление в речи».</a:t>
            </a:r>
          </a:p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4 класс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« Общие сведения о наречии. Наречие – неизменяемая часть речи. Роль наречия в предложении.»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Does your child need Speech Therapy? Peach Speech Servic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988840"/>
            <a:ext cx="2736304" cy="33123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1052736"/>
            <a:ext cx="690292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План исследования части речи: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 какие вопросы отвечает?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 изменяется?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Синтаксическая роль в предложении.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Какую работу в языке выполняет часть речи.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 descr="Рабочую программу по русскому языку к учебнику власенкова за 11 класс 2часа в неделю - Все учебники на одном сай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9992" y="3501008"/>
            <a:ext cx="3312368" cy="244827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052736"/>
            <a:ext cx="6906058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4 класс</a:t>
            </a:r>
          </a:p>
          <a:p>
            <a:r>
              <a:rPr lang="ru-RU" u="sng" dirty="0" smtClean="0"/>
              <a:t>Задание 1:</a:t>
            </a:r>
            <a:r>
              <a:rPr lang="ru-RU" dirty="0" smtClean="0"/>
              <a:t> </a:t>
            </a:r>
          </a:p>
          <a:p>
            <a:r>
              <a:rPr lang="ru-RU" dirty="0" smtClean="0"/>
              <a:t>Проверь, изменяется ли наречия  по временам.</a:t>
            </a:r>
          </a:p>
          <a:p>
            <a:r>
              <a:rPr lang="ru-RU" dirty="0" smtClean="0"/>
              <a:t>Наречия : вверх, быстро</a:t>
            </a:r>
          </a:p>
          <a:p>
            <a:r>
              <a:rPr lang="ru-RU" u="sng" dirty="0" smtClean="0"/>
              <a:t>Задание 2:</a:t>
            </a:r>
          </a:p>
          <a:p>
            <a:r>
              <a:rPr lang="ru-RU" dirty="0" smtClean="0"/>
              <a:t>Проверь, изменяется ли наречия  по падежам.</a:t>
            </a:r>
          </a:p>
          <a:p>
            <a:r>
              <a:rPr lang="ru-RU" dirty="0" smtClean="0"/>
              <a:t>Наречие : вчера</a:t>
            </a:r>
          </a:p>
          <a:p>
            <a:r>
              <a:rPr lang="ru-RU" u="sng" dirty="0" smtClean="0"/>
              <a:t>Задание 3:</a:t>
            </a:r>
          </a:p>
          <a:p>
            <a:r>
              <a:rPr lang="ru-RU" dirty="0" smtClean="0"/>
              <a:t>Проверь, изменяется ли наречия  по лицам.</a:t>
            </a:r>
          </a:p>
          <a:p>
            <a:r>
              <a:rPr lang="ru-RU" dirty="0" smtClean="0"/>
              <a:t>Наречие : везде</a:t>
            </a:r>
          </a:p>
          <a:p>
            <a:r>
              <a:rPr lang="ru-RU" u="sng" dirty="0" smtClean="0"/>
              <a:t>Задание 4:</a:t>
            </a:r>
          </a:p>
          <a:p>
            <a:r>
              <a:rPr lang="ru-RU" dirty="0" smtClean="0"/>
              <a:t>Проверь, изменяется ли наречия  по числам и родам.</a:t>
            </a:r>
          </a:p>
          <a:p>
            <a:r>
              <a:rPr lang="ru-RU" dirty="0" smtClean="0"/>
              <a:t>Наречие : радостно</a:t>
            </a:r>
          </a:p>
          <a:p>
            <a:r>
              <a:rPr lang="ru-RU" u="sng" dirty="0" smtClean="0"/>
              <a:t>Задание 5:</a:t>
            </a:r>
          </a:p>
          <a:p>
            <a:r>
              <a:rPr lang="ru-RU" dirty="0" smtClean="0"/>
              <a:t>Найди в предложениях наречия, поставь к ним вопрос.</a:t>
            </a:r>
          </a:p>
          <a:p>
            <a:r>
              <a:rPr lang="ru-RU" dirty="0" smtClean="0"/>
              <a:t>Каким членом предложения является.</a:t>
            </a:r>
          </a:p>
          <a:p>
            <a:endParaRPr lang="ru-RU" dirty="0" smtClean="0"/>
          </a:p>
          <a:p>
            <a:endParaRPr lang="ru-R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404664"/>
            <a:ext cx="7272809" cy="8094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 класс</a:t>
            </a: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Карточка 1: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Подчеркни местоимения. Задай к ним вопросы.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Ветер, ветер! Ты могуч.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Чем вы, гости, торг ведёте?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Злой тоской удручена, к муравью ползёт она.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 местоимения отвечают на вопросы: ­­­­­­___________?___________?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Карточка 2: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Упражнения №2)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  местоимения имеют числа: _________________ число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________________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число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Карточка 3: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Развивай свою речь №7)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 в предложении местоимение может быть: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_______________________ членом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                _______________________ членом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Карточка4: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., Развивай свою речь №6)</a:t>
            </a: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Вывод: местоимения помогают объединить ________________ в тексте, избежать _______________ одних и тех же слов в тексте.                  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395" y="1628800"/>
            <a:ext cx="7662162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Урок – исследование в 4 классе</a:t>
            </a:r>
          </a:p>
          <a:p>
            <a:pPr algn="ctr"/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«Мягкий знак после шипящих в глаголах 2 лица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динственного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числа»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63688" y="1196752"/>
            <a:ext cx="59046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Схема – алгоритм</a:t>
            </a:r>
          </a:p>
          <a:p>
            <a:r>
              <a:rPr lang="ru-RU" sz="3200" dirty="0" smtClean="0"/>
              <a:t> </a:t>
            </a:r>
          </a:p>
          <a:p>
            <a:pPr algn="ctr"/>
            <a:r>
              <a:rPr lang="ru-RU" sz="3200" dirty="0" smtClean="0"/>
              <a:t>Глагол</a:t>
            </a:r>
          </a:p>
          <a:p>
            <a:pPr algn="ctr"/>
            <a:r>
              <a:rPr lang="ru-RU" sz="3200" dirty="0" smtClean="0"/>
              <a:t>2 лицо</a:t>
            </a:r>
          </a:p>
          <a:p>
            <a:pPr algn="ctr"/>
            <a:r>
              <a:rPr lang="ru-RU" sz="3200" dirty="0" smtClean="0"/>
              <a:t>Ед. число</a:t>
            </a:r>
          </a:p>
          <a:p>
            <a:pPr algn="ctr"/>
            <a:r>
              <a:rPr lang="ru-RU" sz="3200" dirty="0" smtClean="0"/>
              <a:t>В окончаниях</a:t>
            </a:r>
          </a:p>
          <a:p>
            <a:pPr algn="ctr"/>
            <a:r>
              <a:rPr lang="ru-RU" sz="3200" dirty="0" smtClean="0"/>
              <a:t>После шипящей</a:t>
            </a:r>
          </a:p>
          <a:p>
            <a:pPr algn="ctr"/>
            <a:r>
              <a:rPr lang="ru-RU" sz="3200" dirty="0" err="1"/>
              <a:t>ь</a:t>
            </a:r>
            <a:endParaRPr lang="ru-RU" sz="32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750" y="1341438"/>
            <a:ext cx="8353425" cy="44638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Какую группу слов ты выбираешь?</a:t>
            </a:r>
          </a:p>
          <a:p>
            <a:pPr>
              <a:defRPr/>
            </a:pPr>
            <a:endParaRPr lang="ru-RU" sz="2800" dirty="0"/>
          </a:p>
          <a:p>
            <a:pPr marL="342900" indent="-342900">
              <a:buFontTx/>
              <a:buAutoNum type="arabicPeriod"/>
              <a:defRPr/>
            </a:pPr>
            <a:r>
              <a:rPr lang="ru-RU" sz="2800" dirty="0" smtClean="0"/>
              <a:t> </a:t>
            </a:r>
            <a:r>
              <a:rPr lang="ru-RU" sz="2800" dirty="0" err="1" smtClean="0"/>
              <a:t>Заболеваеш</a:t>
            </a:r>
            <a:r>
              <a:rPr lang="ru-RU" sz="2800" dirty="0"/>
              <a:t>…, </a:t>
            </a:r>
            <a:r>
              <a:rPr lang="ru-RU" sz="2800" dirty="0" err="1"/>
              <a:t>заражаеш</a:t>
            </a:r>
            <a:r>
              <a:rPr lang="ru-RU" sz="2800" dirty="0"/>
              <a:t>…</a:t>
            </a:r>
            <a:r>
              <a:rPr lang="ru-RU" sz="2800" dirty="0" err="1"/>
              <a:t>ся</a:t>
            </a:r>
            <a:r>
              <a:rPr lang="ru-RU" sz="2800" dirty="0"/>
              <a:t>, </a:t>
            </a:r>
            <a:r>
              <a:rPr lang="ru-RU" sz="2800" dirty="0" err="1"/>
              <a:t>переохлаждаеш</a:t>
            </a:r>
            <a:r>
              <a:rPr lang="ru-RU" sz="2800" dirty="0"/>
              <a:t>…</a:t>
            </a:r>
            <a:r>
              <a:rPr lang="ru-RU" sz="2800" dirty="0" err="1"/>
              <a:t>ся</a:t>
            </a:r>
            <a:r>
              <a:rPr lang="ru-RU" sz="2800" dirty="0"/>
              <a:t>.</a:t>
            </a:r>
          </a:p>
          <a:p>
            <a:pPr marL="342900" indent="-342900">
              <a:buFontTx/>
              <a:buAutoNum type="arabicPeriod"/>
              <a:defRPr/>
            </a:pPr>
            <a:endParaRPr lang="ru-RU" sz="2800" dirty="0"/>
          </a:p>
          <a:p>
            <a:pPr marL="342900" indent="-342900">
              <a:buFontTx/>
              <a:buAutoNum type="arabicPeriod"/>
              <a:defRPr/>
            </a:pPr>
            <a:r>
              <a:rPr lang="ru-RU" sz="2800" dirty="0" smtClean="0"/>
              <a:t> </a:t>
            </a:r>
            <a:r>
              <a:rPr lang="ru-RU" sz="2800" dirty="0" err="1" smtClean="0"/>
              <a:t>Гуляеш</a:t>
            </a:r>
            <a:r>
              <a:rPr lang="ru-RU" sz="2800" dirty="0"/>
              <a:t>…, </a:t>
            </a:r>
            <a:r>
              <a:rPr lang="ru-RU" sz="2800" dirty="0" err="1"/>
              <a:t>соблюдаеш</a:t>
            </a:r>
            <a:r>
              <a:rPr lang="ru-RU" sz="2800" dirty="0"/>
              <a:t>… режим дня, </a:t>
            </a:r>
            <a:r>
              <a:rPr lang="ru-RU" sz="2800" dirty="0" err="1"/>
              <a:t>спиш</a:t>
            </a:r>
            <a:r>
              <a:rPr lang="ru-RU" sz="2800" dirty="0"/>
              <a:t>…</a:t>
            </a:r>
          </a:p>
          <a:p>
            <a:pPr marL="342900" indent="-342900">
              <a:buFontTx/>
              <a:buAutoNum type="arabicPeriod"/>
              <a:defRPr/>
            </a:pPr>
            <a:endParaRPr lang="ru-RU" sz="2800" dirty="0"/>
          </a:p>
          <a:p>
            <a:pPr marL="342900" indent="-342900">
              <a:buFontTx/>
              <a:buAutoNum type="arabicPeriod"/>
              <a:defRPr/>
            </a:pPr>
            <a:r>
              <a:rPr lang="ru-RU" sz="2800" dirty="0" smtClean="0"/>
              <a:t> </a:t>
            </a:r>
            <a:r>
              <a:rPr lang="ru-RU" sz="2800" dirty="0" err="1" smtClean="0"/>
              <a:t>Побеждаеш</a:t>
            </a:r>
            <a:r>
              <a:rPr lang="ru-RU" sz="2800" dirty="0" smtClean="0"/>
              <a:t>…болезнь, </a:t>
            </a:r>
            <a:r>
              <a:rPr lang="ru-RU" sz="2800" dirty="0" err="1" smtClean="0"/>
              <a:t>принимаеш</a:t>
            </a:r>
            <a:r>
              <a:rPr lang="ru-RU" sz="2800" dirty="0" smtClean="0"/>
              <a:t>… лекарство, </a:t>
            </a:r>
            <a:r>
              <a:rPr lang="ru-RU" sz="2800" dirty="0" err="1" smtClean="0"/>
              <a:t>отдыхаеш</a:t>
            </a:r>
            <a:r>
              <a:rPr lang="ru-RU" sz="2800" dirty="0" smtClean="0"/>
              <a:t>…, </a:t>
            </a:r>
            <a:r>
              <a:rPr lang="ru-RU" sz="2800" dirty="0" err="1" smtClean="0"/>
              <a:t>спиш</a:t>
            </a:r>
            <a:r>
              <a:rPr lang="ru-RU" sz="2800" dirty="0" smtClean="0"/>
              <a:t>…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971550" y="2349500"/>
            <a:ext cx="7848600" cy="353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Сохранить здоровье человеку помогают обширные хвойные и лиственные леса, обилие рек и озёр, физическая работа на свежем воздухе,   ...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      Слушая благозвучную …, ты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улучшаеш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 своё настроение,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стимулируеш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 ритмичность процессов в организме,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повышаеш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 работоспособность. Значит,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бережёш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… здоровье.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979613" y="1268413"/>
            <a:ext cx="55451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музыка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1"/>
          <p:cNvSpPr txBox="1">
            <a:spLocks noChangeArrowheads="1"/>
          </p:cNvSpPr>
          <p:nvPr/>
        </p:nvSpPr>
        <p:spPr bwMode="auto">
          <a:xfrm>
            <a:off x="827584" y="1052736"/>
            <a:ext cx="7777163" cy="397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Заменить глаголы 1 лица единств. числа на глаголы 2 лица единств. числа.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Утром я встаю в семь часов утра, делаю зарядку, одеваюсь, умываюсь, причёсываюсь, завтракаю, собираю учебники и тетради и отправляюсь в школу.</a:t>
            </a:r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>
                <a:solidFill>
                  <a:srgbClr val="CC00FF"/>
                </a:solidFill>
                <a:latin typeface="Times New Roman" pitchFamily="18" charset="0"/>
                <a:cs typeface="Times New Roman" pitchFamily="18" charset="0"/>
              </a:rPr>
              <a:t>Выделите окончания, укажите спряжение.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1475656" y="908720"/>
            <a:ext cx="6624637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C00FF"/>
                </a:solidFill>
              </a:rPr>
              <a:t>Рецепт приготовления овсяной каши.</a:t>
            </a:r>
          </a:p>
          <a:p>
            <a:endParaRPr lang="ru-RU" sz="2800" dirty="0"/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Берёшь стакан хлопьев, заливаешь тремя стаканами горячей воды или молока, доводишь до кипения и варишь 15-20 минут. Добавляешь соль, сахар, масло по вкусу.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Спасибо за урок - Картинка 12342/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692696"/>
            <a:ext cx="7127875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582</TotalTime>
  <Words>410</Words>
  <Application>Microsoft Office PowerPoint</Application>
  <PresentationFormat>Экран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Аспект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ses.komienergo.ru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32</cp:revision>
  <dcterms:created xsi:type="dcterms:W3CDTF">2015-03-22T05:31:45Z</dcterms:created>
  <dcterms:modified xsi:type="dcterms:W3CDTF">2015-03-22T15:22:18Z</dcterms:modified>
</cp:coreProperties>
</file>