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sldIdLst>
    <p:sldId id="256" r:id="rId3"/>
    <p:sldId id="268" r:id="rId4"/>
    <p:sldId id="269" r:id="rId5"/>
    <p:sldId id="258" r:id="rId6"/>
    <p:sldId id="259" r:id="rId7"/>
    <p:sldId id="270" r:id="rId8"/>
    <p:sldId id="260" r:id="rId9"/>
    <p:sldId id="257" r:id="rId10"/>
    <p:sldId id="277" r:id="rId11"/>
    <p:sldId id="271" r:id="rId12"/>
    <p:sldId id="267" r:id="rId13"/>
    <p:sldId id="272" r:id="rId14"/>
    <p:sldId id="261" r:id="rId15"/>
    <p:sldId id="262" r:id="rId16"/>
    <p:sldId id="263" r:id="rId17"/>
    <p:sldId id="264" r:id="rId18"/>
    <p:sldId id="265" r:id="rId19"/>
    <p:sldId id="266" r:id="rId20"/>
    <p:sldId id="274" r:id="rId21"/>
    <p:sldId id="275" r:id="rId22"/>
    <p:sldId id="273" r:id="rId23"/>
    <p:sldId id="276" r:id="rId24"/>
    <p:sldId id="278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82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D:\фоны и шаблоны\a70f927fce7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2F490-F363-4DF6-AD21-0E5CB0B2B458}" type="datetimeFigureOut">
              <a:rPr lang="ru-RU"/>
              <a:pPr>
                <a:defRPr/>
              </a:pPr>
              <a:t>09.12.2018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5DA5E-5BB4-4BAE-99AE-8A2E7296D9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28C16-45AF-4A04-AC02-54A4B43E1DCC}" type="datetimeFigureOut">
              <a:rPr lang="ru-RU"/>
              <a:pPr>
                <a:defRPr/>
              </a:pPr>
              <a:t>09.12.2018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7C147-FDD2-4B88-885F-F68933852F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197CC-4A38-45D9-9A1B-A6DBBEA3D831}" type="datetimeFigureOut">
              <a:rPr lang="ru-RU"/>
              <a:pPr>
                <a:defRPr/>
              </a:pPr>
              <a:t>09.12.2018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BD83B-5083-458B-9A0D-0CFE8C2D5F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5A448-606F-4DA6-BFC7-A14BF3898A49}" type="datetimeFigureOut">
              <a:rPr lang="ru-RU"/>
              <a:pPr>
                <a:defRPr/>
              </a:pPr>
              <a:t>09.12.2018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312C5-C8D9-45D6-9237-2763ABA1EC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FEBBC-A70B-4CBB-B0B3-82262AFBBDB7}" type="datetimeFigureOut">
              <a:rPr lang="ru-RU"/>
              <a:pPr>
                <a:defRPr/>
              </a:pPr>
              <a:t>09.12.2018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7BB6C-1401-4A1F-A8B2-9DC1087D98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F9D47-56E9-47FA-9765-87D971B8CD4A}" type="datetimeFigureOut">
              <a:rPr lang="ru-RU"/>
              <a:pPr>
                <a:defRPr/>
              </a:pPr>
              <a:t>09.12.2018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6631B-DEE4-4302-B540-6E3561BFA2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69B15-C1C5-4C70-A5C0-09EFA71EA78A}" type="datetimeFigureOut">
              <a:rPr lang="ru-RU"/>
              <a:pPr>
                <a:defRPr/>
              </a:pPr>
              <a:t>09.12.2018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4D3DD-EDC2-445B-B0A7-FF6693919F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FE3A7-261B-4550-8713-EAD6EC1E1480}" type="datetimeFigureOut">
              <a:rPr lang="ru-RU"/>
              <a:pPr>
                <a:defRPr/>
              </a:pPr>
              <a:t>09.12.2018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4C3234-EA42-45CA-9624-6D7027F507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808F7-30A3-41D6-BAE6-144FE47F53AB}" type="datetimeFigureOut">
              <a:rPr lang="ru-RU"/>
              <a:pPr>
                <a:defRPr/>
              </a:pPr>
              <a:t>09.12.2018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2607F-1FE0-44DD-A29A-D80D4B6792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ECBBA-E52E-448A-B455-665F8A6B5B04}" type="datetimeFigureOut">
              <a:rPr lang="ru-RU"/>
              <a:pPr>
                <a:defRPr/>
              </a:pPr>
              <a:t>09.12.2018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6D9EA-146B-4677-9CE1-58F5F3F71A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B65CA-7A8E-450A-9280-C3E55C5E3712}" type="datetimeFigureOut">
              <a:rPr lang="ru-RU"/>
              <a:pPr>
                <a:defRPr/>
              </a:pPr>
              <a:t>09.12.2018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47221-3DC5-4BA1-B164-909684E114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5E4B5-C3D6-49FC-A6A7-AEEC89484C41}" type="datetimeFigureOut">
              <a:rPr lang="ru-R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09.12.2018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273D4-5E71-4C39-9966-4C9DD6B57683}" type="slidenum">
              <a:rPr lang="ru-R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2728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A1781-207C-4F6D-B78B-07C7E6067294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09.12.2018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C13F-1E57-4634-A93B-A8F96226473D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632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1FA3A-B16A-4564-AA84-F0528FA55D0C}" type="datetimeFigureOut">
              <a:rPr lang="ru-R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09.12.2018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C234F-F9F5-45CB-B106-F44749D303EF}" type="slidenum">
              <a:rPr lang="ru-RU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8318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2FE9D-9CC8-4DD5-9A1C-AEE8C94585A0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09.12.2018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AB77C-D661-4178-94F9-7E5ACDF10229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8561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8A816-9E20-4261-B18C-DA633814A64E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09.12.2018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0EF0B-6AD6-4D45-AADA-2A59203A454D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1862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ABB71-7113-4847-91C1-7D8D656A9704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09.12.2018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A02FB-EC67-4EBF-A67A-27A0F2A9AE71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621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6F255-57F6-476C-A2B1-1A4A570F6E62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09.12.2018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5437A-44B6-4D7A-B89E-BBE05FD67CA8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265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9C814-8374-409E-8966-0CD4972C3329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09.12.2018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8579D-5CD0-4619-BDD9-3D18E371EE07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644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F595ED-042F-4CBF-8478-4B10EF952FE5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09.12.2018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2D9A4-0519-4E44-ABA6-EE45A4847B58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7183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FE6F5-CFB8-4924-882A-651953F00B06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09.12.2018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06601-0478-49FF-B57D-9E4058E610BB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3404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C77C08-10E9-420C-BB13-5A40ECCC273F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09.12.2018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BBED8-A24B-480C-9628-56C3D50019C0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546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3C5F54-3298-4DCB-8920-763A752458E1}" type="datetimeFigureOut">
              <a:rPr lang="ru-RU"/>
              <a:pPr>
                <a:defRPr/>
              </a:pPr>
              <a:t>09.12.2018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413A0CA-BF36-4F0E-AFE3-E118E0D5E5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1" name="Picture 7" descr="D:\фоны и шаблоны\b4b53c7f7552.jpg"/>
          <p:cNvPicPr>
            <a:picLocks noChangeAspect="1" noChangeArrowheads="1"/>
          </p:cNvPicPr>
          <p:nvPr userDrawn="1"/>
        </p:nvPicPr>
        <p:blipFill>
          <a:blip r:embed="rId13" cstate="print"/>
          <a:srcRect l="19093" r="13950"/>
          <a:stretch>
            <a:fillRect/>
          </a:stretch>
        </p:blipFill>
        <p:spPr bwMode="auto">
          <a:xfrm>
            <a:off x="0" y="0"/>
            <a:ext cx="1714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AE0FFF-1944-421B-B46A-F08FF9BD3DBA}" type="datetimeFigureOut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09.12.2018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F06E62C-A0C6-4AB3-9AFE-1BC5BBB3ED6C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onstanti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6229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98133"/>
            <a:ext cx="7632848" cy="5335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92888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  <a:t>Любимая всеми песня  Катюша – звучит уже 80 лет 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5696" y="1772816"/>
            <a:ext cx="6851104" cy="4525963"/>
          </a:xfrm>
        </p:spPr>
        <p:txBody>
          <a:bodyPr/>
          <a:lstStyle/>
          <a:p>
            <a:pPr marL="0" indent="0">
              <a:buNone/>
            </a:pPr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</a:rPr>
              <a:t>В конце ноября 2018 года великой</a:t>
            </a:r>
            <a:r>
              <a:rPr lang="ru-RU" sz="5400" b="1" dirty="0">
                <a:solidFill>
                  <a:schemeClr val="accent2">
                    <a:lumMod val="75000"/>
                  </a:schemeClr>
                </a:solidFill>
              </a:rPr>
              <a:t>, всеми известной песне «Катюша</a:t>
            </a:r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</a:rPr>
              <a:t>» исполнилось 80 лет. </a:t>
            </a:r>
            <a:endParaRPr lang="ru-RU" sz="5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61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3"/>
          <p:cNvSpPr txBox="1">
            <a:spLocks/>
          </p:cNvSpPr>
          <p:nvPr/>
        </p:nvSpPr>
        <p:spPr bwMode="auto">
          <a:xfrm>
            <a:off x="1763688" y="1844824"/>
            <a:ext cx="6984776" cy="436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" tIns="45720" rIns="18288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Музыка была создана Матвеем </a:t>
            </a:r>
            <a:r>
              <a:rPr kumimoji="0" lang="ru-RU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Блантером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, а слова были написаны Михаилом Исаковским. В 1938 году за несколько дней до начала  Второй мировой войны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onstantia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tantia"/>
              </a:rPr>
              <a:t> 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История создания песни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836712"/>
            <a:ext cx="1508919" cy="1654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75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0179" y="260648"/>
            <a:ext cx="742952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Песня «Катюша»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29257" y="1643050"/>
            <a:ext cx="371474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/>
              <a:t>Слова: </a:t>
            </a:r>
            <a:endParaRPr lang="ru-RU" sz="2400" b="1" i="1" dirty="0" smtClean="0"/>
          </a:p>
          <a:p>
            <a:pPr algn="ctr"/>
            <a:r>
              <a:rPr lang="ru-RU" sz="2400" b="1" dirty="0" smtClean="0"/>
              <a:t>Михаил Исаковский</a:t>
            </a:r>
            <a:r>
              <a:rPr lang="ru-RU" sz="2400" b="1" i="1" dirty="0"/>
              <a:t> </a:t>
            </a:r>
            <a:endParaRPr lang="ru-RU" sz="2400" b="1" i="1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86734" y="1643050"/>
            <a:ext cx="274600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/>
              <a:t>Музыка: </a:t>
            </a:r>
            <a:endParaRPr lang="ru-RU" sz="2400" b="1" i="1" dirty="0" smtClean="0"/>
          </a:p>
          <a:p>
            <a:pPr algn="ctr"/>
            <a:r>
              <a:rPr lang="ru-RU" sz="2400" b="1" dirty="0" smtClean="0"/>
              <a:t>Матвей </a:t>
            </a:r>
            <a:r>
              <a:rPr lang="ru-RU" sz="2400" b="1" dirty="0" err="1"/>
              <a:t>Блантер</a:t>
            </a:r>
            <a:r>
              <a:rPr lang="ru-RU" dirty="0"/>
              <a:t> </a:t>
            </a:r>
          </a:p>
        </p:txBody>
      </p:sp>
      <p:pic>
        <p:nvPicPr>
          <p:cNvPr id="5" name="Picture 7" descr="блантер матве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859" y="2564904"/>
            <a:ext cx="3104605" cy="390374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6" name="Picture 9" descr="МАТВЕЙ БЛАНТЕР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1" y="2564904"/>
            <a:ext cx="2953029" cy="3903746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480" y="214290"/>
            <a:ext cx="7429520" cy="132343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Первое исполнение песни </a:t>
            </a:r>
          </a:p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«Катюша»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1547664" y="1643050"/>
            <a:ext cx="7429520" cy="114300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20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kumimoji="0" lang="ru-RU" sz="2400" b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Впервые песня прозвучала 28 ноября 1938 года  на сцене Колонного зала Дома союзов.                   Песня стала популярной. Её пели всюду.</a:t>
            </a:r>
          </a:p>
        </p:txBody>
      </p:sp>
      <p:pic>
        <p:nvPicPr>
          <p:cNvPr id="4098" name="Picture 2" descr="http://www.ursmu.ru/assets/images/news/February/VSV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2996952"/>
            <a:ext cx="4000528" cy="334570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6" name="Picture 3" descr="колонный зал дома союзов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59" y="2996952"/>
            <a:ext cx="2798667" cy="339590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88640"/>
            <a:ext cx="7272808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743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62962" y="272626"/>
            <a:ext cx="7429520" cy="7078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А потом пришла война...</a:t>
            </a:r>
            <a:endParaRPr lang="ru-RU" sz="40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6" name="Picture 4" descr="http://www.eg.ru/upimg/photo/1177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071546"/>
            <a:ext cx="2000264" cy="260659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5" name="Picture 1" descr="родин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78" y="1071546"/>
            <a:ext cx="2000264" cy="276400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6" name="Прямоугольник 5"/>
          <p:cNvSpPr/>
          <p:nvPr/>
        </p:nvSpPr>
        <p:spPr>
          <a:xfrm>
            <a:off x="3786182" y="1036015"/>
            <a:ext cx="292895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 </a:t>
            </a: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время войны песня стала символом высокого духа.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14480" y="4071942"/>
            <a:ext cx="52149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/>
              <a:t>Миллионы людей </a:t>
            </a:r>
          </a:p>
          <a:p>
            <a:pPr algn="ctr"/>
            <a:r>
              <a:rPr lang="ru-RU" sz="2400" b="1" i="1" dirty="0" smtClean="0"/>
              <a:t>воспринимали героиню песни,  </a:t>
            </a:r>
          </a:p>
          <a:p>
            <a:pPr algn="ctr"/>
            <a:r>
              <a:rPr lang="ru-RU" sz="2400" b="1" i="1" dirty="0" smtClean="0"/>
              <a:t>как реальную девушку, </a:t>
            </a:r>
          </a:p>
          <a:p>
            <a:pPr algn="ctr"/>
            <a:r>
              <a:rPr lang="ru-RU" sz="2400" b="1" i="1" dirty="0" smtClean="0"/>
              <a:t>которая любит бойца </a:t>
            </a:r>
          </a:p>
          <a:p>
            <a:pPr algn="ctr"/>
            <a:r>
              <a:rPr lang="ru-RU" sz="2400" b="1" i="1" dirty="0" smtClean="0"/>
              <a:t>и ждёт ответа. </a:t>
            </a:r>
          </a:p>
          <a:p>
            <a:pPr algn="ctr"/>
            <a:r>
              <a:rPr lang="ru-RU" sz="2400" b="1" i="1" dirty="0" smtClean="0"/>
              <a:t>Ей писали письма.</a:t>
            </a:r>
            <a:endParaRPr lang="ru-RU" sz="2400" b="1" i="1" dirty="0"/>
          </a:p>
        </p:txBody>
      </p:sp>
      <p:pic>
        <p:nvPicPr>
          <p:cNvPr id="8" name="Picture 1" descr="девушки на войне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0983" y="4005064"/>
            <a:ext cx="1961316" cy="271635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4459" y="548680"/>
            <a:ext cx="74295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Песни нужны были всем солдатам, </a:t>
            </a:r>
          </a:p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они помогали им в трудные минуты!!!</a:t>
            </a:r>
            <a:endParaRPr lang="ru-RU" sz="2400" b="1" i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Содержимое 3" descr="http://www.gazeta.ksu.ru/photos/0505/202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84459" y="1379677"/>
            <a:ext cx="5040560" cy="302433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374925"/>
            <a:ext cx="4176464" cy="2415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92816" y="4404013"/>
            <a:ext cx="48245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8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Катюша, милая </a:t>
            </a:r>
            <a:r>
              <a:rPr lang="ru-RU" sz="48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Катюша</a:t>
            </a:r>
            <a:r>
              <a:rPr lang="ru-RU" sz="48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</a:t>
            </a:r>
          </a:p>
          <a:p>
            <a:pPr lvl="0"/>
            <a:endParaRPr lang="ru-RU" sz="48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61541"/>
            <a:ext cx="4968552" cy="650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660232" y="764704"/>
            <a:ext cx="230425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«Катюша» обрела популярность в СССР в годы Великой Отечественной войны, а мировым хитом стала в 50-70-е годы. Песня была переведена на 24 языка. Интересно, что на 15 языках слова отличаются от оригинала</a:t>
            </a:r>
            <a:r>
              <a:rPr lang="ru-RU" sz="24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276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19" name="Содержимое 3" descr="окм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03200" y="-30163"/>
            <a:ext cx="9347200" cy="6858001"/>
          </a:xfrm>
        </p:spPr>
      </p:pic>
    </p:spTree>
    <p:extLst>
      <p:ext uri="{BB962C8B-B14F-4D97-AF65-F5344CB8AC3E}">
        <p14:creationId xmlns:p14="http://schemas.microsoft.com/office/powerpoint/2010/main" val="191758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7213_640 (359x640, 149Kb)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3619"/>
            <a:ext cx="6120680" cy="65788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0715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91680" y="188640"/>
            <a:ext cx="72728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Comic Sans MS"/>
                <a:ea typeface="Times New Roman"/>
                <a:cs typeface="Times New Roman"/>
              </a:rPr>
              <a:t>Сильное впечатление «Катюша» производила не только на наших бойцов, но и на фашистов. Особенно в исполнении самого грозного артиллерийского оружия Красной Армии – мобильных реактивных минометов БМ-8 и БМ-13. Первый залп из него 14 июля 1941 года дала батарея капитана Ивана Андреевича Флёрова, который посмертно получил Звезду Героя за те бои лишь в 1995 году. Это произошло под белорусским городом Орша, совсем рядом со смоленской родиной песни. «Привет от Катюши», – приговаривали бойцы. И привет был столь горячий, а песенный образ столь ярким, что имя девушки моментально заменило казенную аббревиатуру.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268" y="3663653"/>
            <a:ext cx="5751067" cy="2892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2758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68371" y="357166"/>
            <a:ext cx="48983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latin typeface="Arial" pitchFamily="34" charset="0"/>
                <a:cs typeface="Arial" pitchFamily="34" charset="0"/>
              </a:rPr>
              <a:t>Расцветали яблони и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груши...</a:t>
            </a:r>
            <a:endParaRPr lang="ru-RU" sz="24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2" name="Picture 2" descr="http://hq-kartinki.ru/foto/tuman_nad_rekoy_1920x1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3714752"/>
            <a:ext cx="4645075" cy="2963759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5" name="Прямоугольник 4"/>
          <p:cNvSpPr/>
          <p:nvPr/>
        </p:nvSpPr>
        <p:spPr>
          <a:xfrm>
            <a:off x="1857356" y="3714752"/>
            <a:ext cx="48465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latin typeface="Arial" pitchFamily="34" charset="0"/>
                <a:cs typeface="Arial" pitchFamily="34" charset="0"/>
              </a:rPr>
              <a:t>Поплыли туманы над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рекой...</a:t>
            </a:r>
            <a:endParaRPr lang="ru-RU" sz="24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http://pics.photographer.ru/nonstop/pics/pictures/537/5371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3" y="928670"/>
            <a:ext cx="4533696" cy="27258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zastolye.org/uploads/recipe/recepty_vypechki/rascvetali-yabloki-i-grushi_7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177189"/>
            <a:ext cx="6696744" cy="5435788"/>
          </a:xfrm>
          <a:prstGeom prst="rect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3" name="Прямоугольник 2"/>
          <p:cNvSpPr/>
          <p:nvPr/>
        </p:nvSpPr>
        <p:spPr>
          <a:xfrm>
            <a:off x="1775127" y="346192"/>
            <a:ext cx="73580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Выходила на берег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Катюша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, </a:t>
            </a:r>
            <a:b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На высокий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берег,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на крутой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...</a:t>
            </a:r>
            <a:endParaRPr lang="ru-RU" sz="2400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www.kazpravda.kz/i_data/12683360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928802"/>
            <a:ext cx="2735922" cy="214314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3" name="Picture 5" descr="катюша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33149" y="2000240"/>
            <a:ext cx="2907029" cy="200026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4" name="Picture 3" descr="письма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4118006"/>
            <a:ext cx="2736304" cy="258749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5" name="Прямоугольник 4"/>
          <p:cNvSpPr/>
          <p:nvPr/>
        </p:nvSpPr>
        <p:spPr>
          <a:xfrm>
            <a:off x="1714480" y="216266"/>
            <a:ext cx="74295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Выходила, песню заводила </a:t>
            </a:r>
            <a:b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 степного сизого орла, </a:t>
            </a:r>
            <a:b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 того, которого любила, </a:t>
            </a:r>
            <a:b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 того, чьи письма берегла.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480" y="142852"/>
            <a:ext cx="74295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Ой ты, песня, песенка девичья, </a:t>
            </a:r>
            <a:b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Ты лети за ясным солнцем вслед </a:t>
            </a:r>
            <a:b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И бойцу на дальний пограничный </a:t>
            </a:r>
            <a:b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От Катюши передай привет. 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6" name="Picture 2" descr="http://www.stihi.ru/pics/2007/01/08-1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9650" y="1785926"/>
            <a:ext cx="3080978" cy="1928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http://im8-tub-ru.yandex.net/i?id=504198559-46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0714" y="1785926"/>
            <a:ext cx="3279004" cy="1928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0" name="Picture 6" descr="http://meld.gorod.tomsk.ru/posts-files/62/216/i/18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4" y="3929066"/>
            <a:ext cx="3502766" cy="27146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480" y="359142"/>
            <a:ext cx="74295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Пусть он вспомнит девушку простую, </a:t>
            </a:r>
          </a:p>
          <a:p>
            <a:pPr algn="ctr"/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Пусть услышит, как она поёт, </a:t>
            </a:r>
            <a:b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Пусть он землю бережёт родную, </a:t>
            </a:r>
          </a:p>
          <a:p>
            <a:pPr algn="ctr"/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А любовь Катюша сбережёт. </a:t>
            </a:r>
            <a:endParaRPr lang="ru-RU" sz="24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2530" name="Picture 2" descr="http://trueimages.ru/img/71/e9/ef0c1cff3fb13388789d17e25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9889" y="2060848"/>
            <a:ext cx="3863248" cy="3297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356" y="3212976"/>
            <a:ext cx="3648405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480" y="71414"/>
            <a:ext cx="74295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Расцветали яблони и груши, </a:t>
            </a:r>
            <a:b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Поплыли туманы над рекой. </a:t>
            </a:r>
            <a:b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Выходила на берег Катюша, </a:t>
            </a:r>
            <a:b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На высокий берег, на крутой.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</a:rPr>
              <a:t> </a:t>
            </a:r>
            <a:endParaRPr lang="ru-RU" sz="24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3554" name="Picture 2" descr="http://assets3.lookatme.ru/assets/article_image-image/ac/34/278540/article_image-image-artic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3933056"/>
            <a:ext cx="2470876" cy="28529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556" name="Picture 4" descr="http://cs4111.vkontakte.ru/u5069799/14226784/x_c884f9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1714488"/>
            <a:ext cx="3104982" cy="20717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558" name="Picture 6" descr="http://www.forumimage.ru/uploads/20110508/13048648844900778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1868493"/>
            <a:ext cx="3131517" cy="20717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260648"/>
            <a:ext cx="717260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Arial"/>
                <a:ea typeface="Times New Roman"/>
              </a:rPr>
              <a:t>«Катюша» много лет помогает солдатам. Раньше ее запевали, когда шли в бой, она поднимала дух и поддерживала на войне. Кроме того, было придумано несметное количество дополнительных или альтернативных куплетов, которые полностью отражали дух военного времени. Сейчас же это главная песня, которую разучивают в армии. Это необходимо не только для того, чтобы поддерживать боевой дух, «Катюша» помогает в строевой подготовке.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365104"/>
            <a:ext cx="3240359" cy="2210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1" y="3140969"/>
            <a:ext cx="4868347" cy="34345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2646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271926"/>
            <a:ext cx="74168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Много песен мы в сердце сложили,</a:t>
            </a:r>
          </a:p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Воспевая родные края,</a:t>
            </a:r>
          </a:p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И тебя, беззаветно любили, </a:t>
            </a:r>
          </a:p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Катерина, Катюша -  ты  русская наша душа…  </a:t>
            </a:r>
            <a:endParaRPr lang="ru-RU" sz="4000" b="1" dirty="0">
              <a:solidFill>
                <a:schemeClr val="accent2">
                  <a:lumMod val="50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057578"/>
            <a:ext cx="3636668" cy="27953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94047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691356"/>
            <a:ext cx="6768752" cy="39407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92856" y="548680"/>
            <a:ext cx="71287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9 мая 1949 года, в смоленском селе Всходы открыли новый клуб, где именинницей на торжестве была «Катюша», а на берегу Угры установили памятный камень как раз на крутом берегу. В 1985 году открылся уже Музей песни «Катюша». </a:t>
            </a:r>
          </a:p>
        </p:txBody>
      </p:sp>
    </p:spTree>
    <p:extLst>
      <p:ext uri="{BB962C8B-B14F-4D97-AF65-F5344CB8AC3E}">
        <p14:creationId xmlns:p14="http://schemas.microsoft.com/office/powerpoint/2010/main" val="203498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753" y="1635190"/>
            <a:ext cx="6912767" cy="5107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19753" y="0"/>
            <a:ext cx="7200800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Споемте, друзья, нашу любимую Катюшу!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836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-171400"/>
            <a:ext cx="82296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Катюша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17" t="5285" r="23693"/>
          <a:stretch/>
        </p:blipFill>
        <p:spPr bwMode="auto">
          <a:xfrm>
            <a:off x="1907704" y="908719"/>
            <a:ext cx="6360598" cy="5804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544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282</Words>
  <Application>Microsoft Office PowerPoint</Application>
  <PresentationFormat>Экран (4:3)</PresentationFormat>
  <Paragraphs>43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Тема Office</vt:lpstr>
      <vt:lpstr>Поток</vt:lpstr>
      <vt:lpstr>Презентация PowerPoint</vt:lpstr>
      <vt:lpstr>Любимая всеми песня  Катюша – звучит уже 80 лет </vt:lpstr>
      <vt:lpstr>История создания песни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Катюша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Helen</dc:creator>
  <cp:lastModifiedBy>User</cp:lastModifiedBy>
  <cp:revision>57</cp:revision>
  <dcterms:created xsi:type="dcterms:W3CDTF">2012-03-20T17:33:40Z</dcterms:created>
  <dcterms:modified xsi:type="dcterms:W3CDTF">2018-12-09T19:04:17Z</dcterms:modified>
</cp:coreProperties>
</file>