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5" r:id="rId10"/>
    <p:sldId id="266" r:id="rId11"/>
    <p:sldId id="263" r:id="rId12"/>
    <p:sldId id="268" r:id="rId13"/>
    <p:sldId id="267" r:id="rId14"/>
    <p:sldId id="269" r:id="rId15"/>
    <p:sldId id="270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7" d="100"/>
          <a:sy n="67" d="100"/>
        </p:scale>
        <p:origin x="1116" y="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Заголовок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1463626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4708574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Овал 13"/>
          <p:cNvSpPr/>
          <p:nvPr/>
        </p:nvSpPr>
        <p:spPr>
          <a:xfrm>
            <a:off x="4540348" y="3526302"/>
            <a:ext cx="4572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Дата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9D93FB-0FCD-473E-B820-ABE261706D7F}" type="datetimeFigureOut">
              <a:rPr lang="ru-RU" smtClean="0"/>
              <a:t>07.01.2019</a:t>
            </a:fld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D637E89-AEFB-4B96-8BD2-C294D1B28561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Содержимое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4D9D93FB-0FCD-473E-B820-ABE261706D7F}" type="datetimeFigureOut">
              <a:rPr lang="ru-RU" smtClean="0"/>
              <a:t>07.01.2019</a:t>
            </a:fld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fld id="{FD637E89-AEFB-4B96-8BD2-C294D1B28561}" type="slidenum">
              <a:rPr lang="ru-RU" smtClean="0"/>
              <a:t>‹#›</a:t>
            </a:fld>
            <a:endParaRPr lang="ru-RU"/>
          </a:p>
        </p:txBody>
      </p:sp>
      <p:sp>
        <p:nvSpPr>
          <p:cNvPr id="16" name="Нижний колонтитул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9D93FB-0FCD-473E-B820-ABE261706D7F}" type="datetimeFigureOut">
              <a:rPr lang="ru-RU" smtClean="0"/>
              <a:t>07.01.2019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637E89-AEFB-4B96-8BD2-C294D1B28561}" type="slidenum">
              <a:rPr lang="ru-RU" smtClean="0"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685800" y="4916992"/>
            <a:ext cx="79248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9D93FB-0FCD-473E-B820-ABE261706D7F}" type="datetimeFigureOut">
              <a:rPr lang="ru-RU" smtClean="0"/>
              <a:t>07.01.2019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637E89-AEFB-4B96-8BD2-C294D1B28561}" type="slidenum">
              <a:rPr lang="ru-RU" smtClean="0"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637E89-AEFB-4B96-8BD2-C294D1B28561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9D93FB-0FCD-473E-B820-ABE261706D7F}" type="datetimeFigureOut">
              <a:rPr lang="ru-RU" smtClean="0"/>
              <a:t>07.01.2019</a:t>
            </a:fld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2" name="Содержимое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4" name="Содержимое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562945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>
            <a:off x="4754880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9D93FB-0FCD-473E-B820-ABE261706D7F}" type="datetimeFigureOut">
              <a:rPr lang="ru-RU" smtClean="0"/>
              <a:t>07.01.2019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637E89-AEFB-4B96-8BD2-C294D1B28561}" type="slidenum">
              <a:rPr lang="ru-RU" smtClean="0"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9D93FB-0FCD-473E-B820-ABE261706D7F}" type="datetimeFigureOut">
              <a:rPr lang="ru-RU" smtClean="0"/>
              <a:t>07.01.2019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637E89-AEFB-4B96-8BD2-C294D1B2856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Содержимое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1" name="Заголовок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Дата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4D9D93FB-0FCD-473E-B820-ABE261706D7F}" type="datetimeFigureOut">
              <a:rPr lang="ru-RU" smtClean="0"/>
              <a:t>07.01.2019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FD637E89-AEFB-4B96-8BD2-C294D1B28561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9D93FB-0FCD-473E-B820-ABE261706D7F}" type="datetimeFigureOut">
              <a:rPr lang="ru-RU" smtClean="0"/>
              <a:t>07.01.2019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D637E89-AEFB-4B96-8BD2-C294D1B28561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9D93FB-0FCD-473E-B820-ABE261706D7F}" type="datetimeFigureOut">
              <a:rPr lang="ru-RU" smtClean="0"/>
              <a:t>07.01.2019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637E89-AEFB-4B96-8BD2-C294D1B2856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9D93FB-0FCD-473E-B820-ABE261706D7F}" type="datetimeFigureOut">
              <a:rPr lang="ru-RU" smtClean="0"/>
              <a:t>07.01.2019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637E89-AEFB-4B96-8BD2-C294D1B2856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4D9D93FB-0FCD-473E-B820-ABE261706D7F}" type="datetimeFigureOut">
              <a:rPr lang="ru-RU" smtClean="0"/>
              <a:t>07.01.2019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410575" y="6181531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fld id="{FD637E89-AEFB-4B96-8BD2-C294D1B28561}" type="slidenum">
              <a:rPr lang="ru-RU" smtClean="0"/>
              <a:t>‹#›</a:t>
            </a:fld>
            <a:endParaRPr lang="ru-RU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467544" y="1052736"/>
            <a:ext cx="8305800" cy="1143000"/>
          </a:xfrm>
        </p:spPr>
        <p:txBody>
          <a:bodyPr/>
          <a:lstStyle/>
          <a:p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323528" y="476672"/>
            <a:ext cx="8712968" cy="5904656"/>
          </a:xfrm>
        </p:spPr>
        <p:txBody>
          <a:bodyPr/>
          <a:lstStyle/>
          <a:p>
            <a:r>
              <a:rPr lang="ru-RU" sz="9600" dirty="0" smtClean="0">
                <a:solidFill>
                  <a:srgbClr val="FF0000"/>
                </a:solidFill>
              </a:rPr>
              <a:t/>
            </a:r>
            <a:br>
              <a:rPr lang="ru-RU" sz="9600" dirty="0" smtClean="0">
                <a:solidFill>
                  <a:srgbClr val="FF0000"/>
                </a:solidFill>
              </a:rPr>
            </a:br>
            <a:r>
              <a:rPr lang="ru-RU" sz="9600" dirty="0" smtClean="0">
                <a:solidFill>
                  <a:srgbClr val="FF0000"/>
                </a:solidFill>
              </a:rPr>
              <a:t/>
            </a:r>
            <a:br>
              <a:rPr lang="ru-RU" sz="9600" dirty="0" smtClean="0">
                <a:solidFill>
                  <a:srgbClr val="FF0000"/>
                </a:solidFill>
              </a:rPr>
            </a:br>
            <a:r>
              <a:rPr lang="ru-RU" sz="9600" dirty="0" smtClean="0">
                <a:solidFill>
                  <a:srgbClr val="FF0000"/>
                </a:solidFill>
              </a:rPr>
              <a:t>Зубр - лесной великан </a:t>
            </a:r>
            <a:r>
              <a:rPr lang="ru-RU" sz="9600" dirty="0" smtClean="0">
                <a:solidFill>
                  <a:srgbClr val="FF0000"/>
                </a:solidFill>
              </a:rPr>
              <a:t/>
            </a:r>
            <a:br>
              <a:rPr lang="ru-RU" sz="9600" dirty="0" smtClean="0">
                <a:solidFill>
                  <a:srgbClr val="FF0000"/>
                </a:solidFill>
              </a:rPr>
            </a:br>
            <a:r>
              <a:rPr lang="ru-RU" sz="7200" dirty="0" smtClean="0">
                <a:solidFill>
                  <a:srgbClr val="FF0000"/>
                </a:solidFill>
              </a:rPr>
              <a:t>(</a:t>
            </a:r>
            <a:r>
              <a:rPr lang="ru-RU" sz="7200" dirty="0" smtClean="0">
                <a:solidFill>
                  <a:srgbClr val="FF0000"/>
                </a:solidFill>
              </a:rPr>
              <a:t>или европейский бизон)</a:t>
            </a:r>
            <a:endParaRPr lang="ru-RU" sz="72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3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13_big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3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1874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324528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3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0" y="1556792"/>
            <a:ext cx="8964488" cy="5040560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ru-RU" dirty="0" smtClean="0"/>
              <a:t> </a:t>
            </a:r>
            <a:r>
              <a:rPr lang="ru-RU" sz="2800" dirty="0" smtClean="0">
                <a:solidFill>
                  <a:srgbClr val="C00000"/>
                </a:solidFill>
                <a:latin typeface="+mj-lt"/>
              </a:rPr>
              <a:t>Это очень крупное и могучее животное, с острыми</a:t>
            </a:r>
          </a:p>
          <a:p>
            <a:pPr>
              <a:buNone/>
            </a:pPr>
            <a:r>
              <a:rPr lang="ru-RU" sz="2800" dirty="0" smtClean="0">
                <a:solidFill>
                  <a:srgbClr val="C00000"/>
                </a:solidFill>
                <a:latin typeface="+mj-lt"/>
              </a:rPr>
              <a:t>рогами. </a:t>
            </a:r>
          </a:p>
          <a:p>
            <a:pPr>
              <a:buNone/>
            </a:pPr>
            <a:r>
              <a:rPr lang="ru-RU" sz="2800" dirty="0" smtClean="0">
                <a:solidFill>
                  <a:srgbClr val="C00000"/>
                </a:solidFill>
                <a:latin typeface="+mj-lt"/>
              </a:rPr>
              <a:t>Длина туловища зубров более  3 метров;</a:t>
            </a:r>
          </a:p>
          <a:p>
            <a:pPr>
              <a:buNone/>
            </a:pPr>
            <a:r>
              <a:rPr lang="ru-RU" sz="2800" dirty="0" smtClean="0">
                <a:solidFill>
                  <a:srgbClr val="C00000"/>
                </a:solidFill>
                <a:latin typeface="+mj-lt"/>
              </a:rPr>
              <a:t>Средний  вес не менее одной тонны;</a:t>
            </a:r>
          </a:p>
          <a:p>
            <a:pPr>
              <a:buNone/>
            </a:pPr>
            <a:r>
              <a:rPr lang="ru-RU" sz="2800" dirty="0" smtClean="0">
                <a:solidFill>
                  <a:srgbClr val="C00000"/>
                </a:solidFill>
                <a:latin typeface="+mj-lt"/>
              </a:rPr>
              <a:t>Живут зубры не более 25 лет; </a:t>
            </a:r>
          </a:p>
          <a:p>
            <a:pPr>
              <a:buNone/>
            </a:pPr>
            <a:r>
              <a:rPr lang="ru-RU" sz="2800" dirty="0" smtClean="0">
                <a:solidFill>
                  <a:srgbClr val="C00000"/>
                </a:solidFill>
                <a:latin typeface="+mj-lt"/>
              </a:rPr>
              <a:t>Населяют зубры густые леса, небольшими стадами</a:t>
            </a:r>
          </a:p>
          <a:p>
            <a:pPr>
              <a:buNone/>
            </a:pPr>
            <a:r>
              <a:rPr lang="ru-RU" sz="2800" dirty="0" smtClean="0">
                <a:solidFill>
                  <a:srgbClr val="C00000"/>
                </a:solidFill>
                <a:latin typeface="+mj-lt"/>
              </a:rPr>
              <a:t> из самок и телят; </a:t>
            </a:r>
          </a:p>
          <a:p>
            <a:pPr>
              <a:buNone/>
            </a:pPr>
            <a:r>
              <a:rPr lang="ru-RU" sz="2800" dirty="0" smtClean="0">
                <a:solidFill>
                  <a:srgbClr val="C00000"/>
                </a:solidFill>
                <a:latin typeface="+mj-lt"/>
              </a:rPr>
              <a:t>Самцы живут поодиночке. </a:t>
            </a:r>
          </a:p>
          <a:p>
            <a:pPr>
              <a:buNone/>
            </a:pPr>
            <a:r>
              <a:rPr lang="ru-RU" sz="2800" dirty="0" smtClean="0">
                <a:solidFill>
                  <a:srgbClr val="C00000"/>
                </a:solidFill>
                <a:latin typeface="+mj-lt"/>
              </a:rPr>
              <a:t>Естественных врагов у них практически нет, хотя</a:t>
            </a:r>
          </a:p>
          <a:p>
            <a:pPr>
              <a:buNone/>
            </a:pPr>
            <a:r>
              <a:rPr lang="ru-RU" sz="2800" dirty="0" smtClean="0">
                <a:solidFill>
                  <a:srgbClr val="C00000"/>
                </a:solidFill>
                <a:latin typeface="+mj-lt"/>
              </a:rPr>
              <a:t>волки  могут представлять опасность для молодых зубров.</a:t>
            </a: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00B050"/>
                </a:solidFill>
              </a:rPr>
              <a:t>Характеристика животного:</a:t>
            </a:r>
            <a:endParaRPr lang="ru-RU" dirty="0">
              <a:solidFill>
                <a:srgbClr val="00B05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220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3999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3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395536" y="260648"/>
            <a:ext cx="8568952" cy="6264696"/>
          </a:xfrm>
        </p:spPr>
        <p:txBody>
          <a:bodyPr>
            <a:noAutofit/>
          </a:bodyPr>
          <a:lstStyle/>
          <a:p>
            <a:r>
              <a:rPr lang="ru-RU" sz="4400" b="1" dirty="0" smtClean="0">
                <a:solidFill>
                  <a:srgbClr val="C00000"/>
                </a:solidFill>
                <a:latin typeface="+mj-lt"/>
              </a:rPr>
              <a:t>Местообитания:</a:t>
            </a:r>
            <a:r>
              <a:rPr lang="ru-RU" sz="4400" dirty="0" smtClean="0">
                <a:solidFill>
                  <a:srgbClr val="C00000"/>
                </a:solidFill>
                <a:latin typeface="+mj-lt"/>
              </a:rPr>
              <a:t/>
            </a:r>
            <a:br>
              <a:rPr lang="ru-RU" sz="4400" dirty="0" smtClean="0">
                <a:solidFill>
                  <a:srgbClr val="C00000"/>
                </a:solidFill>
                <a:latin typeface="+mj-lt"/>
              </a:rPr>
            </a:br>
            <a:r>
              <a:rPr lang="ru-RU" sz="4400" dirty="0" smtClean="0">
                <a:solidFill>
                  <a:srgbClr val="C00000"/>
                </a:solidFill>
                <a:latin typeface="+mj-lt"/>
              </a:rPr>
              <a:t>Основными местами обитания зубров являются широколиственные, лиственные леса и смешанные хвойно-лиственные леса, пойменные луга, где хорошо развит травяной покров. </a:t>
            </a:r>
            <a:endParaRPr lang="ru-RU" sz="4400" dirty="0">
              <a:solidFill>
                <a:srgbClr val="C00000"/>
              </a:solidFill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zubr_20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Содержимое 3" descr="zubr_2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3000"/>
                            </p:stCondLst>
                            <p:childTnLst>
                              <p:par>
                                <p:cTn id="11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3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251520" y="476672"/>
            <a:ext cx="8435280" cy="5619328"/>
          </a:xfrm>
        </p:spPr>
        <p:txBody>
          <a:bodyPr>
            <a:normAutofit fontScale="92500" lnSpcReduction="10000"/>
          </a:bodyPr>
          <a:lstStyle/>
          <a:p>
            <a:r>
              <a:rPr lang="ru-RU" sz="6000" dirty="0" smtClean="0">
                <a:solidFill>
                  <a:srgbClr val="C00000"/>
                </a:solidFill>
                <a:latin typeface="+mj-lt"/>
              </a:rPr>
              <a:t>Зубры - стадные животные. В одном стаде обычно бывает 15-20 особей и более. Вожаком стада является старая опытная самка.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zubr_13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395536" y="332656"/>
            <a:ext cx="8291264" cy="6120680"/>
          </a:xfrm>
        </p:spPr>
        <p:txBody>
          <a:bodyPr>
            <a:normAutofit fontScale="85000" lnSpcReduction="10000"/>
          </a:bodyPr>
          <a:lstStyle/>
          <a:p>
            <a:pPr>
              <a:buNone/>
            </a:pPr>
            <a:r>
              <a:rPr lang="ru-RU" sz="3600" dirty="0" smtClean="0">
                <a:solidFill>
                  <a:srgbClr val="C00000"/>
                </a:solidFill>
                <a:latin typeface="+mj-lt"/>
              </a:rPr>
              <a:t>Телосложение тяжелое. Передняя часть тела очень массивная. Конечности короткие, толстые, копыта парные, черные. Шея короткая, голова относительно небольшая, с черными серповидными рогами. Уши короткие, глаза большие. Зимняя окраска темно-бурая. Волосы курчавые, густые. На верху шеи и холки волосы образуют своеобразную гриву, в конце морды - бороду, они также сильно удлинены под горлом. Хвост достигает скакательного сустава, заканчивается длинными волосами.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Содержимое 5" descr="zubr_18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Содержимое 3" descr="2096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3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000"/>
                            </p:stCondLst>
                            <p:childTnLst>
                              <p:par>
                                <p:cTn id="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251520" y="0"/>
            <a:ext cx="8435280" cy="6096000"/>
          </a:xfrm>
        </p:spPr>
        <p:txBody>
          <a:bodyPr>
            <a:noAutofit/>
          </a:bodyPr>
          <a:lstStyle/>
          <a:p>
            <a:r>
              <a:rPr lang="ru-RU" sz="4000" dirty="0" smtClean="0">
                <a:solidFill>
                  <a:srgbClr val="C00000"/>
                </a:solidFill>
                <a:latin typeface="+mj-lt"/>
              </a:rPr>
              <a:t>Самка зубра размером немного поменьше, и шерсть у нее не такая густая. </a:t>
            </a:r>
          </a:p>
          <a:p>
            <a:r>
              <a:rPr lang="ru-RU" sz="4000" dirty="0" smtClean="0">
                <a:solidFill>
                  <a:srgbClr val="C00000"/>
                </a:solidFill>
                <a:latin typeface="+mj-lt"/>
              </a:rPr>
              <a:t>Малыши-зубрята похожи на телят, не зря ведь зубр относятся к классу млекопитающих. Только отличают их красноватый оттенок.</a:t>
            </a:r>
            <a:endParaRPr lang="ru-RU" sz="4000" dirty="0">
              <a:solidFill>
                <a:srgbClr val="C00000"/>
              </a:solidFill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2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Содержимое 5" descr="zubr_04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717341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zubr_0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251520" y="260648"/>
            <a:ext cx="8435280" cy="5835352"/>
          </a:xfrm>
        </p:spPr>
        <p:txBody>
          <a:bodyPr>
            <a:normAutofit/>
          </a:bodyPr>
          <a:lstStyle/>
          <a:p>
            <a:r>
              <a:rPr lang="ru-RU" sz="6000" b="1" dirty="0" smtClean="0">
                <a:solidFill>
                  <a:srgbClr val="C00000"/>
                </a:solidFill>
                <a:latin typeface="+mj-lt"/>
              </a:rPr>
              <a:t>Меры охраны:</a:t>
            </a:r>
            <a:r>
              <a:rPr lang="ru-RU" sz="6000" dirty="0" smtClean="0">
                <a:solidFill>
                  <a:srgbClr val="C00000"/>
                </a:solidFill>
                <a:latin typeface="+mj-lt"/>
              </a:rPr>
              <a:t/>
            </a:r>
            <a:br>
              <a:rPr lang="ru-RU" sz="6000" dirty="0" smtClean="0">
                <a:solidFill>
                  <a:srgbClr val="C00000"/>
                </a:solidFill>
                <a:latin typeface="+mj-lt"/>
              </a:rPr>
            </a:br>
            <a:r>
              <a:rPr lang="ru-RU" sz="6000" dirty="0" smtClean="0">
                <a:solidFill>
                  <a:srgbClr val="C00000"/>
                </a:solidFill>
                <a:latin typeface="+mj-lt"/>
              </a:rPr>
              <a:t>С 1946 г. по настоящее время зубр находится под охраной государства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Бумажная">
  <a:themeElements>
    <a:clrScheme name="Другая 2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DD7E0E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Другая 1">
      <a:majorFont>
        <a:latin typeface="Comic Sans MS"/>
        <a:ea typeface=""/>
        <a:cs typeface=""/>
      </a:majorFont>
      <a:minorFont>
        <a:latin typeface="Constantia"/>
        <a:ea typeface=""/>
        <a:cs typeface=""/>
      </a:minorFont>
    </a:fontScheme>
    <a:fmtScheme name="Бумажная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72</TotalTime>
  <Words>163</Words>
  <Application>Microsoft Office PowerPoint</Application>
  <PresentationFormat>Экран (4:3)</PresentationFormat>
  <Paragraphs>19</Paragraphs>
  <Slides>15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9" baseType="lpstr">
      <vt:lpstr>Comic Sans MS</vt:lpstr>
      <vt:lpstr>Constantia</vt:lpstr>
      <vt:lpstr>Wingdings 2</vt:lpstr>
      <vt:lpstr>Бумажная</vt:lpstr>
      <vt:lpstr>  Зубр - лесной великан  (или европейский бизон)</vt:lpstr>
      <vt:lpstr>Презентация PowerPoint</vt:lpstr>
      <vt:lpstr>Презентация PowerPoint</vt:lpstr>
      <vt:lpstr>Характеристика животного: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Зубр - лесной великан (или европейский бизон)</dc:title>
  <dc:creator>XTreme</dc:creator>
  <cp:lastModifiedBy>Пользователь Windows</cp:lastModifiedBy>
  <cp:revision>9</cp:revision>
  <dcterms:created xsi:type="dcterms:W3CDTF">2010-11-21T11:36:05Z</dcterms:created>
  <dcterms:modified xsi:type="dcterms:W3CDTF">2019-01-07T14:46:00Z</dcterms:modified>
</cp:coreProperties>
</file>