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6" r:id="rId3"/>
    <p:sldId id="257" r:id="rId4"/>
    <p:sldId id="259" r:id="rId5"/>
    <p:sldId id="258" r:id="rId6"/>
    <p:sldId id="260" r:id="rId7"/>
    <p:sldId id="261" r:id="rId8"/>
    <p:sldId id="265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8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8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8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8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 advTm="8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8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8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8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 advTm="8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8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Tm="8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71726B9-997A-43F6-9A06-23C040B2431C}" type="datetimeFigureOut">
              <a:rPr lang="ru-RU" smtClean="0"/>
              <a:pPr/>
              <a:t>11.10.2010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9304B2C-8AAE-4B3E-9D38-E466C4A075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 advTm="8000"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1628800"/>
            <a:ext cx="903657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</a:t>
            </a:r>
            <a:r>
              <a:rPr lang="ru-RU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амые интересные факты из жизни грибов</a:t>
            </a:r>
            <a:endParaRPr lang="ru-RU" sz="8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700808"/>
            <a:ext cx="889248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Царство грибов огромно и разнообразно. Насчитывает более 100000 видов грибов.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5255568" cy="580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220072" y="1124744"/>
            <a:ext cx="33123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Царь грибов. Считается таковым из-за его полезности, размеров, вкуса и питательности. Иногда его называют «белый гриб» потому, что он не теряет окраску при готовке, как это происходит со многими другими грибами. Боровик кладут в соусы, сушат, едят вареным, жареным, маринованным, соленым.</a:t>
            </a:r>
          </a:p>
          <a:p>
            <a:endParaRPr lang="ru-RU" sz="2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88113" y="188640"/>
            <a:ext cx="27366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Боровик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6140305" cy="580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300192" y="1340768"/>
            <a:ext cx="259228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Monotype Corsiva" pitchFamily="66" charset="0"/>
              </a:rPr>
              <a:t>С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амый дорогой гриб. Растет под землей, его по запаху разыскивают собаки и свиньи. Гурманы ценят эти грибы за необычный аромат. Самый дорогой трюфель в мире был продан на аукционе за 160 000 $. Средняя цена черного трюфеля – 50 000 евро за кг. </a:t>
            </a:r>
            <a:endParaRPr lang="ru-RU" sz="2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23337" y="260648"/>
            <a:ext cx="2786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Трюфель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5364088" cy="5733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220072" y="1556792"/>
            <a:ext cx="3600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Monotype Corsiva" pitchFamily="66" charset="0"/>
              </a:rPr>
              <a:t>С</a:t>
            </a:r>
            <a:r>
              <a:rPr lang="ru-RU" sz="3200" dirty="0" smtClean="0">
                <a:solidFill>
                  <a:srgbClr val="FF0000"/>
                </a:solidFill>
                <a:latin typeface="Monotype Corsiva" pitchFamily="66" charset="0"/>
              </a:rPr>
              <a:t>амый красивый гриб. Его ярко красная, с белыми «крапинками» </a:t>
            </a:r>
            <a:r>
              <a:rPr lang="ru-RU" sz="3200" dirty="0" err="1" smtClean="0">
                <a:solidFill>
                  <a:srgbClr val="FF0000"/>
                </a:solidFill>
                <a:latin typeface="Monotype Corsiva" pitchFamily="66" charset="0"/>
              </a:rPr>
              <a:t>шляпка,выглядит</a:t>
            </a:r>
            <a:r>
              <a:rPr lang="ru-RU" sz="3200" dirty="0" smtClean="0">
                <a:solidFill>
                  <a:srgbClr val="FF0000"/>
                </a:solidFill>
                <a:latin typeface="Monotype Corsiva" pitchFamily="66" charset="0"/>
              </a:rPr>
              <a:t> необычайно эффектно на фоне лесной зелени. </a:t>
            </a:r>
            <a:endParaRPr lang="ru-RU" sz="32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57911" y="260648"/>
            <a:ext cx="2885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Мухомор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5966520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796136" y="1412776"/>
            <a:ext cx="2880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С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амый ядовитый гриб. Содержит очень сильный яд, который не разрушается при готовке и не растворяется в воде. В одном грибе яда достаточно, чтобы убить трех – четырех человек. </a:t>
            </a:r>
            <a:endParaRPr lang="ru-RU" sz="2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3222" y="260648"/>
            <a:ext cx="52464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Бледная поганка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4860032" cy="580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932040" y="1268760"/>
            <a:ext cx="4211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Monotype Corsiva" pitchFamily="66" charset="0"/>
              </a:rPr>
              <a:t>С</a:t>
            </a:r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амый быстрорастущий гриб. За 1 час он может вырасти на 30 см! 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48478" y="260648"/>
            <a:ext cx="26479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Веселка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188640"/>
            <a:ext cx="724372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Звездовик</a:t>
            </a:r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или земляная звезда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4716016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860032" y="1628800"/>
            <a:ext cx="3600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Monotype Corsiva" pitchFamily="66" charset="0"/>
              </a:rPr>
              <a:t>С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амый необычно выглядящий гриб. Образуется под землей, имеет две оболочки. Когда внешняя оболочек лопается, гриб –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споронесущая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 часть в тонкой внутренней оболочке, выходит на поверхность, а обрывки верхней оболочки образуют своеобразную «звезду» с 5 – 10 «лучами». Окраска этого гриба бывает разной – желтая, белая, розовая, и других цветов. </a:t>
            </a:r>
            <a:endParaRPr lang="ru-RU" sz="2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7"/>
            <a:ext cx="5508104" cy="515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796136" y="1916832"/>
            <a:ext cx="280831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Monotype Corsiva" pitchFamily="66" charset="0"/>
              </a:rPr>
              <a:t>С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амый целебный из грибов, широко используется в медицине. Снижает уровень холестерина, уменьшает воспаления, заживляет язвы, повышает иммунитет и обладает многими другими полезными свойствами. 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89580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Шиитаки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(древесный японский гриб)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3"/>
            <a:ext cx="5364088" cy="5733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724128" y="1268760"/>
            <a:ext cx="27363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С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амый мало живущий гриб. Всего несколько часов может пройти от появления зачатка навозника до его полного разрушения и превращения в липкую черную массу. </a:t>
            </a:r>
            <a:endParaRPr lang="ru-RU" sz="2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4998" y="188640"/>
            <a:ext cx="3090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Навозник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4788024" cy="5445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277006" y="188640"/>
            <a:ext cx="35028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Плазмодий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1556792"/>
            <a:ext cx="33123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С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амый удивительный гриб. Он передвигается! На самом деле это скопление множества мелких грибов, по виду похожее на медузу или студень. За сутки плазмодий может взобраться с земли на пень или ветку. </a:t>
            </a:r>
            <a:endParaRPr lang="ru-RU" sz="2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92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800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100</TotalTime>
  <Words>361</Words>
  <Application>Microsoft Office PowerPoint</Application>
  <PresentationFormat>Экран (4:3)</PresentationFormat>
  <Paragraphs>21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самых интересных фактов из жизни грибов</dc:title>
  <dc:creator>Павлуха</dc:creator>
  <cp:lastModifiedBy>giniyatulina</cp:lastModifiedBy>
  <cp:revision>11</cp:revision>
  <dcterms:created xsi:type="dcterms:W3CDTF">2001-12-31T18:44:06Z</dcterms:created>
  <dcterms:modified xsi:type="dcterms:W3CDTF">2010-10-11T06:25:02Z</dcterms:modified>
</cp:coreProperties>
</file>