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MUSIC TI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68413"/>
            <a:ext cx="7772400" cy="1470025"/>
          </a:xfrm>
        </p:spPr>
        <p:txBody>
          <a:bodyPr/>
          <a:lstStyle>
            <a:lvl1pPr algn="ctr">
              <a:defRPr sz="4000" b="1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GB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559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GB" noProof="0" smtClean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2F44123-45BE-441C-956E-F7119BD2524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7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535F2-D708-4B02-BA51-5FC60066FF0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56056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BE5A1-9EF9-443C-9A55-F8EE3217285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30616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2075" y="765175"/>
            <a:ext cx="4410075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4550" y="765175"/>
            <a:ext cx="4410075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339F65-6437-4BEB-97D5-7DF1255B16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34471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2A5AC-D5A4-4427-9098-36E59D2045D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80505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D3019-1363-4265-9C7E-57D969A310C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17808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604001-8C04-4DB0-8FAF-B73E6FDA417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0574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A626E-4B80-46BE-861E-CA56FFE88E9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27214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E65B2-C65B-4EB9-BFE8-B691EE3F95A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947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881F8-08F4-4529-887C-4AA3B66F19A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34099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21488" y="115888"/>
            <a:ext cx="2243137" cy="60102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2075" y="115888"/>
            <a:ext cx="6577013" cy="60102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EC20F-B774-4261-BD94-29365D19242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79746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MUSIC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2075" y="115888"/>
            <a:ext cx="89725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075" y="765175"/>
            <a:ext cx="8972550" cy="536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4213" y="6473825"/>
            <a:ext cx="19065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27313" y="6473825"/>
            <a:ext cx="52578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473825"/>
            <a:ext cx="10795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1"/>
                </a:solidFill>
              </a:defRPr>
            </a:lvl1pPr>
          </a:lstStyle>
          <a:p>
            <a:fld id="{0716B21F-5B36-4C95-B8B2-EC3DA30B30F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gif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548680"/>
            <a:ext cx="7772400" cy="194421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Общая средняя школа № 30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имени </a:t>
            </a:r>
            <a:r>
              <a:rPr lang="ru-RU" dirty="0" err="1" smtClean="0">
                <a:solidFill>
                  <a:schemeClr val="tx1"/>
                </a:solidFill>
              </a:rPr>
              <a:t>Ораза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Жандосова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63888" y="1916832"/>
            <a:ext cx="3312368" cy="312137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Ученик 3 «В» класса </a:t>
            </a:r>
            <a:r>
              <a:rPr lang="ru-RU" dirty="0" smtClean="0">
                <a:solidFill>
                  <a:schemeClr val="tx1"/>
                </a:solidFill>
              </a:rPr>
              <a:t>Горбатый </a:t>
            </a:r>
            <a:r>
              <a:rPr lang="ru-RU" dirty="0" err="1" smtClean="0">
                <a:solidFill>
                  <a:schemeClr val="tx1"/>
                </a:solidFill>
              </a:rPr>
              <a:t>Виниамин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Научный руководитель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Свириденко Анна Николаевна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G:\DCIM\112NIKON\DSCN18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7" r="13997" b="18178"/>
          <a:stretch/>
        </p:blipFill>
        <p:spPr bwMode="auto">
          <a:xfrm>
            <a:off x="284439" y="2348880"/>
            <a:ext cx="3312368" cy="363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Мои фото курсы\SAM_08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264" y="3697513"/>
            <a:ext cx="2366687" cy="315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 dirty="0" smtClean="0">
                <a:solidFill>
                  <a:schemeClr val="tx1"/>
                </a:solidFill>
              </a:rPr>
              <a:t>Научный проект</a:t>
            </a:r>
            <a:endParaRPr lang="ru-RU" sz="6600" dirty="0">
              <a:solidFill>
                <a:schemeClr val="tx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4800" dirty="0" smtClean="0">
                <a:solidFill>
                  <a:schemeClr val="tx1"/>
                </a:solidFill>
              </a:rPr>
              <a:t>Как музыка влияет на организм человека</a:t>
            </a:r>
            <a:endParaRPr lang="ru-RU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61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Цель проекта: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доказать влияние музыки на организм человека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212976"/>
            <a:ext cx="6400800" cy="201622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Задачи проекта:</a:t>
            </a:r>
          </a:p>
          <a:p>
            <a:r>
              <a:rPr lang="ru-RU" b="1" dirty="0">
                <a:solidFill>
                  <a:schemeClr val="tx1"/>
                </a:solidFill>
              </a:rPr>
              <a:t>и</a:t>
            </a:r>
            <a:r>
              <a:rPr lang="ru-RU" b="1" dirty="0" smtClean="0">
                <a:solidFill>
                  <a:schemeClr val="tx1"/>
                </a:solidFill>
              </a:rPr>
              <a:t>зучение уровня подверженности различных стилей музыки на эмоциональное состояние учащихся младших классов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61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332656"/>
            <a:ext cx="8892480" cy="5760639"/>
          </a:xfrm>
        </p:spPr>
        <p:txBody>
          <a:bodyPr/>
          <a:lstStyle/>
          <a:p>
            <a:r>
              <a:rPr lang="ru-RU" sz="1400" b="0" dirty="0">
                <a:solidFill>
                  <a:schemeClr val="tx1"/>
                </a:solidFill>
              </a:rPr>
              <a:t>Нашу жизнь постоянно окружает всякие звуки </a:t>
            </a:r>
            <a:r>
              <a:rPr lang="ru-RU" sz="1400" b="0" dirty="0" smtClean="0">
                <a:solidFill>
                  <a:schemeClr val="tx1"/>
                </a:solidFill>
              </a:rPr>
              <a:t>. </a:t>
            </a:r>
            <a:r>
              <a:rPr lang="ru-RU" sz="1400" b="0" dirty="0">
                <a:solidFill>
                  <a:schemeClr val="tx1"/>
                </a:solidFill>
              </a:rPr>
              <a:t/>
            </a:r>
            <a:br>
              <a:rPr lang="ru-RU" sz="1400" b="0" dirty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> Мы </a:t>
            </a:r>
            <a:r>
              <a:rPr lang="ru-RU" sz="1400" b="0" dirty="0">
                <a:solidFill>
                  <a:schemeClr val="tx1"/>
                </a:solidFill>
              </a:rPr>
              <a:t>слышим пение птиц, лай собак, шум проезжающей мимо машины, музыку, когда смотрим телевизор, слушаем радио или плеер. </a:t>
            </a:r>
            <a:br>
              <a:rPr lang="ru-RU" sz="1400" b="0" dirty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>   Практически </a:t>
            </a:r>
            <a:r>
              <a:rPr lang="ru-RU" sz="1400" b="0" dirty="0">
                <a:solidFill>
                  <a:schemeClr val="tx1"/>
                </a:solidFill>
              </a:rPr>
              <a:t>невозможно представить жизнь без звуков и музыки. Да это и не нужно делать! Ведь музыка и разнообразные звуки украшают нашу жизнь, делают ее более яркой и </a:t>
            </a:r>
            <a:r>
              <a:rPr lang="ru-RU" sz="1400" b="0" dirty="0" smtClean="0">
                <a:solidFill>
                  <a:schemeClr val="tx1"/>
                </a:solidFill>
              </a:rPr>
              <a:t>запоминающейся. </a:t>
            </a:r>
            <a:r>
              <a:rPr lang="ru-RU" sz="1400" b="0" dirty="0">
                <a:solidFill>
                  <a:schemeClr val="tx1"/>
                </a:solidFill>
              </a:rPr>
              <a:t>Например, слушая старую мелодию, Вы можете вспомнить эпизод из своей жизни, который был связан с данной музыкой.</a:t>
            </a:r>
            <a:br>
              <a:rPr lang="ru-RU" sz="1400" b="0" dirty="0">
                <a:solidFill>
                  <a:schemeClr val="tx1"/>
                </a:solidFill>
              </a:rPr>
            </a:br>
            <a:r>
              <a:rPr lang="ru-RU" sz="1400" b="0" dirty="0">
                <a:solidFill>
                  <a:schemeClr val="tx1"/>
                </a:solidFill>
              </a:rPr>
              <a:t>И музыка способна влиять на нашу жизнь как положительно, благотворно, способна </a:t>
            </a:r>
            <a:r>
              <a:rPr lang="ru-RU" sz="1400" b="0" dirty="0" smtClean="0">
                <a:solidFill>
                  <a:schemeClr val="tx1"/>
                </a:solidFill>
              </a:rPr>
              <a:t>вдохновлять, так и способна </a:t>
            </a:r>
            <a:r>
              <a:rPr lang="ru-RU" sz="1400" b="0" dirty="0">
                <a:solidFill>
                  <a:schemeClr val="tx1"/>
                </a:solidFill>
              </a:rPr>
              <a:t>уничтожить нас, расстроить нашу психику.</a:t>
            </a:r>
            <a:br>
              <a:rPr lang="ru-RU" sz="1400" b="0" dirty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>   Учеными </a:t>
            </a:r>
            <a:r>
              <a:rPr lang="ru-RU" sz="1400" b="0" dirty="0">
                <a:solidFill>
                  <a:schemeClr val="tx1"/>
                </a:solidFill>
              </a:rPr>
              <a:t>был изучен вопрос </a:t>
            </a:r>
            <a:r>
              <a:rPr lang="ru-RU" sz="1400" b="0" dirty="0" smtClean="0">
                <a:solidFill>
                  <a:schemeClr val="tx1"/>
                </a:solidFill>
              </a:rPr>
              <a:t>влияния </a:t>
            </a:r>
            <a:r>
              <a:rPr lang="ru-RU" sz="1400" b="0" dirty="0">
                <a:solidFill>
                  <a:schemeClr val="tx1"/>
                </a:solidFill>
              </a:rPr>
              <a:t>музыки на человека, и вот что было получено из этих исследований. </a:t>
            </a:r>
            <a:br>
              <a:rPr lang="ru-RU" sz="1400" b="0" dirty="0">
                <a:solidFill>
                  <a:schemeClr val="tx1"/>
                </a:solidFill>
              </a:rPr>
            </a:br>
            <a:r>
              <a:rPr lang="ru-RU" sz="1400" b="0" dirty="0" smtClean="0">
                <a:solidFill>
                  <a:schemeClr val="tx1"/>
                </a:solidFill>
              </a:rPr>
              <a:t>Пронзительные звуки </a:t>
            </a:r>
            <a:r>
              <a:rPr lang="ru-RU" sz="1400" b="0" dirty="0">
                <a:solidFill>
                  <a:schemeClr val="tx1"/>
                </a:solidFill>
              </a:rPr>
              <a:t>на высокой громкости способны заставить свернуться белок. </a:t>
            </a:r>
            <a:br>
              <a:rPr lang="ru-RU" sz="1400" b="0" dirty="0">
                <a:solidFill>
                  <a:schemeClr val="tx1"/>
                </a:solidFill>
              </a:rPr>
            </a:br>
            <a:r>
              <a:rPr lang="ru-RU" sz="1400" b="0" dirty="0">
                <a:solidFill>
                  <a:schemeClr val="tx1"/>
                </a:solidFill>
              </a:rPr>
              <a:t>От звуков тяжелого металла останавливаются и перестают расти растения, а иногда они даже способны погибнуть.</a:t>
            </a:r>
            <a:br>
              <a:rPr lang="ru-RU" sz="1400" b="0" dirty="0">
                <a:solidFill>
                  <a:schemeClr val="tx1"/>
                </a:solidFill>
              </a:rPr>
            </a:br>
            <a:r>
              <a:rPr lang="ru-RU" sz="1400" b="0" dirty="0">
                <a:solidFill>
                  <a:schemeClr val="tx1"/>
                </a:solidFill>
              </a:rPr>
              <a:t>Рыба погибла, когда на нее оказала воздействие светомузыка, в которой были звуки рока.</a:t>
            </a:r>
            <a:br>
              <a:rPr lang="ru-RU" sz="1400" b="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Рок-произведения</a:t>
            </a:r>
            <a:r>
              <a:rPr lang="ru-RU" sz="1400" b="0" dirty="0">
                <a:solidFill>
                  <a:schemeClr val="tx1"/>
                </a:solidFill>
              </a:rPr>
              <a:t> вызывают в человеческом мозгу агрессивность, ярость, гнев, депрессию, состояние транса различной глубины, склонность к самоубийству.</a:t>
            </a:r>
            <a:br>
              <a:rPr lang="ru-RU" sz="1400" b="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Классическая музыка </a:t>
            </a:r>
            <a:r>
              <a:rPr lang="ru-RU" sz="1400" b="0" dirty="0">
                <a:solidFill>
                  <a:schemeClr val="tx1"/>
                </a:solidFill>
              </a:rPr>
              <a:t>положительно влияет на поведение людей и их состояние</a:t>
            </a:r>
            <a:r>
              <a:rPr lang="ru-RU" sz="1400" b="0" dirty="0" smtClean="0">
                <a:solidFill>
                  <a:schemeClr val="tx1"/>
                </a:solidFill>
              </a:rPr>
              <a:t>.. </a:t>
            </a:r>
            <a:r>
              <a:rPr lang="ru-RU" sz="1400" b="0" dirty="0">
                <a:solidFill>
                  <a:schemeClr val="tx1"/>
                </a:solidFill>
              </a:rPr>
              <a:t>Классическая </a:t>
            </a:r>
            <a:r>
              <a:rPr lang="ru-RU" sz="1400" b="0" dirty="0" smtClean="0">
                <a:solidFill>
                  <a:schemeClr val="tx1"/>
                </a:solidFill>
              </a:rPr>
              <a:t>музыка оказывает </a:t>
            </a:r>
            <a:r>
              <a:rPr lang="ru-RU" sz="1400" b="0" dirty="0">
                <a:solidFill>
                  <a:schemeClr val="tx1"/>
                </a:solidFill>
              </a:rPr>
              <a:t>вдохновляющий и успокаивающий эффект на организм человека,</a:t>
            </a:r>
            <a:br>
              <a:rPr lang="ru-RU" sz="1400" b="0" dirty="0">
                <a:solidFill>
                  <a:schemeClr val="tx1"/>
                </a:solidFill>
              </a:rPr>
            </a:br>
            <a:r>
              <a:rPr lang="ru-RU" sz="1400" b="0" dirty="0">
                <a:solidFill>
                  <a:schemeClr val="tx1"/>
                </a:solidFill>
              </a:rPr>
              <a:t>В общем можно сказать, что классическая музыка полезна для здоровья, она улучшает деятельность мозга, память, снимает боль, избавляет от бессонницы.</a:t>
            </a:r>
            <a:br>
              <a:rPr lang="ru-RU" sz="1400" b="0" dirty="0">
                <a:solidFill>
                  <a:schemeClr val="tx1"/>
                </a:solidFill>
              </a:rPr>
            </a:br>
            <a:endParaRPr lang="ru-RU" sz="1400" b="0" dirty="0">
              <a:solidFill>
                <a:schemeClr val="tx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 flipV="1">
            <a:off x="179512" y="5733256"/>
            <a:ext cx="8964488" cy="14401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61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/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Мы решили провести исследование в своём классе, при котором детям предлагалось прослушать несколько жанров музыки и рассказать о своём настроении. Так как детям 1 класса трудно выразить это словами, поэтому мы решили использовать смайлики настроения.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260648"/>
            <a:ext cx="8964488" cy="518457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61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Admin\Desktop\смайлики\0_7ef2c_65b77c6e_X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3" y="260648"/>
            <a:ext cx="2360042" cy="2180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dmin\Desktop\смайлики\0_6bae0_4edbbc1d_X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629" y="260648"/>
            <a:ext cx="2096770" cy="2075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dmin\Desktop\смайлики\7600ea0984180b6ff16d0a508d93c80b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589" y="65500"/>
            <a:ext cx="2200910" cy="2200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Admin\Desktop\смайлики\weinendes-smily-e1349003444260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8" y="2440921"/>
            <a:ext cx="2472055" cy="228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Admin\Desktop\смайлики\смайлики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242" y="193655"/>
            <a:ext cx="214058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Admin\Desktop\смайлики\smileyface-scared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063" y="2440921"/>
            <a:ext cx="2062480" cy="2055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Admin\Desktop\смайлики\i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230" y="2266410"/>
            <a:ext cx="2366010" cy="23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Admin\Desktop\смайлики\77383370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240" y="2425253"/>
            <a:ext cx="2143760" cy="2071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Admin\Desktop\Проект\379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8" y="4759920"/>
            <a:ext cx="2343095" cy="18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Проект\370804_html_m5f757e7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436" y="4496623"/>
            <a:ext cx="2358794" cy="21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Проект\476627736352384064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43" y="4649097"/>
            <a:ext cx="2015978" cy="187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Проект\sm_users_img-268547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61166"/>
            <a:ext cx="2237269" cy="201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Admin\Desktop\Проект\sm_users_img-268547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92896"/>
            <a:ext cx="2237023" cy="187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61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36096" y="188641"/>
            <a:ext cx="3600400" cy="1512167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</a:rPr>
              <a:t>После прослушивания рок- произведения 90 % детей выбрали такие смайлики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40303" y="2060848"/>
            <a:ext cx="3240360" cy="342848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dmin\Desktop\музыка\kiss-7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080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Admin\Desktop\смайлики\7600ea0984180b6ff16d0a508d93c80b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83" y="1597335"/>
            <a:ext cx="1912878" cy="1840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dmin\Desktop\смайлики\weinendes-smily-e1349003444260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165" y="3395294"/>
            <a:ext cx="2232247" cy="1728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Admin\Desktop\смайлики\7738337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37915"/>
            <a:ext cx="1724387" cy="17002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308304" y="3358546"/>
            <a:ext cx="17650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kern="0" dirty="0">
                <a:solidFill>
                  <a:srgbClr val="000000"/>
                </a:solidFill>
                <a:latin typeface="Arial"/>
                <a:cs typeface="Arial"/>
              </a:rPr>
              <a:t>Чувство тревоги, грусти, агрессии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61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24128" y="566681"/>
            <a:ext cx="3024336" cy="2171757"/>
          </a:xfrm>
        </p:spPr>
        <p:txBody>
          <a:bodyPr/>
          <a:lstStyle/>
          <a:p>
            <a:r>
              <a:rPr lang="ru-RU" sz="2000" dirty="0">
                <a:solidFill>
                  <a:schemeClr val="tx1"/>
                </a:solidFill>
              </a:rPr>
              <a:t>После прослушивания </a:t>
            </a:r>
            <a:r>
              <a:rPr lang="ru-RU" sz="2000" dirty="0" smtClean="0">
                <a:solidFill>
                  <a:schemeClr val="tx1"/>
                </a:solidFill>
              </a:rPr>
              <a:t>джаз-произведения 83 </a:t>
            </a:r>
            <a:r>
              <a:rPr lang="ru-RU" sz="2000" dirty="0">
                <a:solidFill>
                  <a:schemeClr val="tx1"/>
                </a:solidFill>
              </a:rPr>
              <a:t>% детей выбрали такие смайлики</a:t>
            </a:r>
            <a:endParaRPr lang="ru-RU" sz="2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36096" y="2780928"/>
            <a:ext cx="3384376" cy="3816424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Чувство недоумения, непонимания</a:t>
            </a:r>
          </a:p>
        </p:txBody>
      </p:sp>
      <p:pic>
        <p:nvPicPr>
          <p:cNvPr id="2" name="Picture 2" descr="C:\Users\Admin\Desktop\музыка\Джа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566681"/>
            <a:ext cx="5040559" cy="499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Admin\Desktop\смайлики\0_7ef2c_65b77c6e_X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80929"/>
            <a:ext cx="1800200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dmin\Desktop\смайлики\smileyface-scared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822912"/>
            <a:ext cx="1678598" cy="1758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961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76056" y="2060848"/>
            <a:ext cx="3888432" cy="424847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Чувство радости, спокойствия,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желание подпевать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Admin\Desktop\музыка\image_big_284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608512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3800" y="260350"/>
            <a:ext cx="3889375" cy="2305050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</a:rPr>
              <a:t>После прослушивания казахской народной песни 93 % детей выбрали такие смайлики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6" name="Picture 3" descr="C:\Users\Admin\Desktop\Проект\370804_html_m5f757e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208" y="2060848"/>
            <a:ext cx="2358794" cy="21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Admin\Desktop\смайлики\0_6bae0_4edbbc1d_XL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139" y="2162974"/>
            <a:ext cx="1952754" cy="1980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961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92080" y="332657"/>
            <a:ext cx="3166120" cy="2405781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04048" y="2420888"/>
            <a:ext cx="4032448" cy="352839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Чувство веселья, хорошего настроения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Admin\Desktop\музыка\russkie-narodnye-pes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7"/>
            <a:ext cx="4598665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436096" y="404665"/>
            <a:ext cx="3600400" cy="165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</a:rPr>
              <a:t>После прослушивания русской народной песни 75 % детей выбрали такие смайлики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6" name="Picture 4" descr="C:\Users\Admin\Desktop\Проект\4766277363523840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92896"/>
            <a:ext cx="1800200" cy="187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Admin\Desktop\Проект\sm_users_img-2685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92896"/>
            <a:ext cx="2237023" cy="187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61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2060848"/>
            <a:ext cx="3528392" cy="4176464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Чувство перевозбуждения, желание двигаться и кричать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Admin\Desktop\музыка\70853d6e9286fb63171710847a42b2b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108"/>
            <a:ext cx="4824536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436096" y="404665"/>
            <a:ext cx="3600400" cy="165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</a:rPr>
              <a:t>После прослушивания эстрадной современной песни 95 % детей выбрали такие смайлики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6" name="Picture 2" descr="C:\Users\Admin\Desktop\Проект\37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909" y="2060848"/>
            <a:ext cx="1911047" cy="189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Admin\Desktop\Проект\sm_users_img-2685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700" y="2071844"/>
            <a:ext cx="1876983" cy="187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7122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20072" y="1988840"/>
            <a:ext cx="3744416" cy="460851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Picture 2" descr="C:\Users\Admin\Desktop\музыка\0a08309d255ed5901d50ea8ecfd435a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831432" cy="529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Desktop\Проект\370804_html_m5f757e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628" y="1890197"/>
            <a:ext cx="2198723" cy="203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Admin\Desktop\Проект\4766277363523840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729" y="2194296"/>
            <a:ext cx="1692450" cy="173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452151" y="404665"/>
            <a:ext cx="3600400" cy="165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</a:rPr>
              <a:t>После прослушивания вальса 90 % детей выбрали такие смайлики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52151" y="4149080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Чувство любви, дружбы, верности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987122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92079" y="2060848"/>
            <a:ext cx="3760471" cy="396044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Чувство восторженности, недоумения, задумчивости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" name="Picture 2" descr="C:\Users\Admin\Desktop\Проект\4eff98b6dcf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89654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452151" y="404665"/>
            <a:ext cx="3600400" cy="165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</a:rPr>
              <a:t>После прослушивания классического произведения 75  % детей выбрали такие смайлики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C:\Users\Admin\Desktop\смайлики\0_7ef2c_65b77c6e_X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480" y="2112913"/>
            <a:ext cx="1960271" cy="1983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 descr="C:\Users\Admin\Desktop\Проект\4766277363523840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751" y="2138944"/>
            <a:ext cx="1887257" cy="195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7122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6672"/>
            <a:ext cx="6400800" cy="4031828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Рекомендации взрослым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: родители, воспитатели и учителя должны оберегать детей от «вредной, плохой» музыки, тем самым сохраняя психическое и физическое здоровье.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Дома, на занятиях, в свободное время приобщать, знакомить, приучать детей к «полезной, хорошей» музыке.</a:t>
            </a:r>
          </a:p>
        </p:txBody>
      </p:sp>
    </p:spTree>
    <p:extLst>
      <p:ext uri="{BB962C8B-B14F-4D97-AF65-F5344CB8AC3E}">
        <p14:creationId xmlns:p14="http://schemas.microsoft.com/office/powerpoint/2010/main" val="36987122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 </a:t>
            </a: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1196752"/>
            <a:ext cx="6400800" cy="1752600"/>
          </a:xfrm>
        </p:spPr>
        <p:txBody>
          <a:bodyPr/>
          <a:lstStyle/>
          <a:p>
            <a:r>
              <a:rPr lang="ru-RU" sz="6000" b="1" dirty="0" smtClean="0">
                <a:solidFill>
                  <a:schemeClr val="tx1"/>
                </a:solidFill>
              </a:rPr>
              <a:t>Спасибо за внимание !</a:t>
            </a:r>
            <a:endParaRPr lang="ru-RU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7122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theme/theme1.xml><?xml version="1.0" encoding="utf-8"?>
<a:theme xmlns:a="http://schemas.openxmlformats.org/drawingml/2006/main" name="Music">
  <a:themeElements>
    <a:clrScheme name="Тема Office 13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3431A5"/>
      </a:accent1>
      <a:accent2>
        <a:srgbClr val="1A1A57"/>
      </a:accent2>
      <a:accent3>
        <a:srgbClr val="FFFFFF"/>
      </a:accent3>
      <a:accent4>
        <a:srgbClr val="000000"/>
      </a:accent4>
      <a:accent5>
        <a:srgbClr val="AEADCF"/>
      </a:accent5>
      <a:accent6>
        <a:srgbClr val="16164E"/>
      </a:accent6>
      <a:hlink>
        <a:srgbClr val="8691C6"/>
      </a:hlink>
      <a:folHlink>
        <a:srgbClr val="C0C0C0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3431A5"/>
        </a:accent1>
        <a:accent2>
          <a:srgbClr val="1A1A57"/>
        </a:accent2>
        <a:accent3>
          <a:srgbClr val="FFFFFF"/>
        </a:accent3>
        <a:accent4>
          <a:srgbClr val="000000"/>
        </a:accent4>
        <a:accent5>
          <a:srgbClr val="AEADCF"/>
        </a:accent5>
        <a:accent6>
          <a:srgbClr val="16164E"/>
        </a:accent6>
        <a:hlink>
          <a:srgbClr val="8691C6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Music</Template>
  <TotalTime>594</TotalTime>
  <Words>223</Words>
  <Application>Microsoft Office PowerPoint</Application>
  <PresentationFormat>Экран (4:3)</PresentationFormat>
  <Paragraphs>72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Music</vt:lpstr>
      <vt:lpstr>Общая средняя школа № 30  имени Ораза Жандосова </vt:lpstr>
      <vt:lpstr>Научный проект</vt:lpstr>
      <vt:lpstr>Цель проекта: доказать влияние музыки на организм человека</vt:lpstr>
      <vt:lpstr>Нашу жизнь постоянно окружает всякие звуки .   Мы слышим пение птиц, лай собак, шум проезжающей мимо машины, музыку, когда смотрим телевизор, слушаем радио или плеер.     Практически невозможно представить жизнь без звуков и музыки. Да это и не нужно делать! Ведь музыка и разнообразные звуки украшают нашу жизнь, делают ее более яркой и запоминающейся. Например, слушая старую мелодию, Вы можете вспомнить эпизод из своей жизни, который был связан с данной музыкой. И музыка способна влиять на нашу жизнь как положительно, благотворно, способна вдохновлять, так и способна уничтожить нас, расстроить нашу психику.    Учеными был изучен вопрос влияния музыки на человека, и вот что было получено из этих исследований.  Пронзительные звуки на высокой громкости способны заставить свернуться белок.  От звуков тяжелого металла останавливаются и перестают расти растения, а иногда они даже способны погибнуть. Рыба погибла, когда на нее оказала воздействие светомузыка, в которой были звуки рока. Рок-произведения вызывают в человеческом мозгу агрессивность, ярость, гнев, депрессию, состояние транса различной глубины, склонность к самоубийству. Классическая музыка положительно влияет на поведение людей и их состояние.. Классическая музыка оказывает вдохновляющий и успокаивающий эффект на организм человека, В общем можно сказать, что классическая музыка полезна для здоровья, она улучшает деятельность мозга, память, снимает боль, избавляет от бессонницы. </vt:lpstr>
      <vt:lpstr>   Мы решили провести исследование в своём классе, при котором детям предлагалось прослушать несколько жанров музыки и рассказать о своём настроении. Так как детям 1 класса трудно выразить это словами, поэтому мы решили использовать смайлики настроения.</vt:lpstr>
      <vt:lpstr>Презентация PowerPoint</vt:lpstr>
      <vt:lpstr>После прослушивания рок- произведения 90 % детей выбрали такие смайлики</vt:lpstr>
      <vt:lpstr>После прослушивания джаз-произведения 83 % детей выбрали такие смайлики</vt:lpstr>
      <vt:lpstr>После прослушивания казахской народной песни 93 % детей выбрали такие смайлики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Øàáëîí PowerPoint</dc:subject>
  <dc:creator>Admin</dc:creator>
  <dc:description>freeppt.ru - Øàáëîíû äëÿ ñîçäàíèÿ ïðåçåíòàöèé. Ïðåçåíòàöèè ïî êóëüòóðå è èñêóññòâó</dc:description>
  <cp:lastModifiedBy>Admin</cp:lastModifiedBy>
  <cp:revision>119</cp:revision>
  <dcterms:created xsi:type="dcterms:W3CDTF">2015-03-09T14:21:55Z</dcterms:created>
  <dcterms:modified xsi:type="dcterms:W3CDTF">2018-03-25T12:31:01Z</dcterms:modified>
</cp:coreProperties>
</file>