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Default Extension="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notesMasterIdLst>
    <p:notesMasterId r:id="rId26"/>
  </p:notesMasterIdLst>
  <p:sldIdLst>
    <p:sldId id="258" r:id="rId2"/>
    <p:sldId id="257" r:id="rId3"/>
    <p:sldId id="288" r:id="rId4"/>
    <p:sldId id="285" r:id="rId5"/>
    <p:sldId id="267" r:id="rId6"/>
    <p:sldId id="259" r:id="rId7"/>
    <p:sldId id="287" r:id="rId8"/>
    <p:sldId id="260" r:id="rId9"/>
    <p:sldId id="261" r:id="rId10"/>
    <p:sldId id="262" r:id="rId11"/>
    <p:sldId id="263" r:id="rId12"/>
    <p:sldId id="264" r:id="rId13"/>
    <p:sldId id="268" r:id="rId14"/>
    <p:sldId id="270" r:id="rId15"/>
    <p:sldId id="289" r:id="rId16"/>
    <p:sldId id="272" r:id="rId17"/>
    <p:sldId id="273" r:id="rId18"/>
    <p:sldId id="274" r:id="rId19"/>
    <p:sldId id="279" r:id="rId20"/>
    <p:sldId id="280" r:id="rId21"/>
    <p:sldId id="281" r:id="rId22"/>
    <p:sldId id="283" r:id="rId23"/>
    <p:sldId id="282" r:id="rId24"/>
    <p:sldId id="29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1728568E-3184-4934-8499-4F1E8B47E3A2}">
          <p14:sldIdLst>
            <p14:sldId id="258"/>
            <p14:sldId id="257"/>
          </p14:sldIdLst>
        </p14:section>
        <p14:section name="Раздел без заголовка" id="{CA11809C-4E53-4162-B96D-3B25E5C945CC}">
          <p14:sldIdLst>
            <p14:sldId id="288"/>
            <p14:sldId id="285"/>
            <p14:sldId id="267"/>
            <p14:sldId id="259"/>
            <p14:sldId id="287"/>
            <p14:sldId id="260"/>
            <p14:sldId id="261"/>
            <p14:sldId id="262"/>
            <p14:sldId id="263"/>
          </p14:sldIdLst>
        </p14:section>
        <p14:section name="Раздел без заголовка" id="{B9B2A804-FCA4-49CC-B9C6-C8D3EA1BA912}">
          <p14:sldIdLst>
            <p14:sldId id="264"/>
            <p14:sldId id="268"/>
            <p14:sldId id="270"/>
            <p14:sldId id="289"/>
            <p14:sldId id="272"/>
            <p14:sldId id="273"/>
            <p14:sldId id="274"/>
            <p14:sldId id="279"/>
            <p14:sldId id="280"/>
            <p14:sldId id="281"/>
            <p14:sldId id="283"/>
            <p14:sldId id="282"/>
            <p14:sldId id="29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896" autoAdjust="0"/>
    <p:restoredTop sz="80952" autoAdjust="0"/>
  </p:normalViewPr>
  <p:slideViewPr>
    <p:cSldViewPr>
      <p:cViewPr>
        <p:scale>
          <a:sx n="60" d="100"/>
          <a:sy n="60" d="100"/>
        </p:scale>
        <p:origin x="-1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90"/>
    </p:cViewPr>
  </p:sorterViewPr>
  <p:notesViewPr>
    <p:cSldViewPr>
      <p:cViewPr varScale="1">
        <p:scale>
          <a:sx n="65" d="100"/>
          <a:sy n="65" d="100"/>
        </p:scale>
        <p:origin x="-163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8A04D-8F3A-4DE5-A3E0-E49E7C7FF744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52EF-2EF6-4469-B013-D320A1AB7D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617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5%D0%BE%D0%B4%D0%BE%D1%81%D0%B8%D0%B9_I_%D0%92%D0%B5%D0%BB%D0%B8%D0%BA%D0%B8%D0%B9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7F09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Verdana"/>
                <a:ea typeface="+mj-ea"/>
                <a:cs typeface="+mj-cs"/>
              </a:rPr>
              <a:t>Мифы и легенды </a:t>
            </a:r>
            <a:r>
              <a:rPr lang="ru-RU" sz="1200" i="1" dirty="0" smtClean="0">
                <a:solidFill>
                  <a:srgbClr val="0070C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Легенда первая</a:t>
            </a:r>
            <a:r>
              <a:rPr lang="en-US" sz="12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…</a:t>
            </a:r>
            <a:r>
              <a:rPr lang="ru-RU" sz="12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Зевс победил в смертном бою  своего беспощадного отца Кроноса – пожирателя собственных детей, освободил их в честь этого события повелел проводить Игры, которые  получили названия </a:t>
            </a:r>
            <a:r>
              <a:rPr lang="ru-RU" sz="1200" i="1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Олимпийские.</a:t>
            </a:r>
            <a:br>
              <a:rPr lang="ru-RU" sz="1200" i="1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200" i="1" dirty="0" smtClean="0">
                <a:solidFill>
                  <a:srgbClr val="0070C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Легенда вторая</a:t>
            </a:r>
            <a:r>
              <a:rPr lang="ru-RU" sz="12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…</a:t>
            </a:r>
            <a:r>
              <a:rPr lang="ru-RU" sz="12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Придумал и организовал первые Игры Геракл..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426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Геракл собственными стопами отмерил дистанцию для бега  шестьсот стоп. Эта дистанцию называли </a:t>
            </a:r>
            <a:r>
              <a:rPr lang="en-US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“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стадий</a:t>
            </a:r>
            <a:r>
              <a:rPr lang="en-US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составляла 192м 27см</a:t>
            </a:r>
            <a:r>
              <a:rPr lang="ru-RU" sz="1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10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0455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Легенда третья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Утверждает, что именно благодаря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Пелопсу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Игры стали традиционными. Они проводились каждые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четыре года.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 время Олимпийских игр на всей территории Греции объявлялось священное перемирие. Бывшие враги могли состязаться за право быть самыми сильными, быстрыми, ловкими.</a:t>
            </a:r>
          </a:p>
          <a:p>
            <a:pPr marL="18288" marR="18288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7F09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 некультурном человеке (который не занимается спортом, даже для себя)  древние эллины говорили: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«не умеет ни читать, ни плавать»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4321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Первые Олимпийские игры зародились в 776 году до нашей эры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Первый чемпион древних игр - 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Короибос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Атлет из города –полиса Элиды.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играх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соревновались и были зрителями только мужчины, причём лишь греки по происхождению.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Женщинам не разрешалось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8970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 этих играх проводилось  пятиборье –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пентатлон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в него в ходили (бег, прыжки в длину, метание копья и диска, борьба). Также соревнования по кулачному бою, верховой езде, кроме того, устраивались гонки на колесницах.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5741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будущими олимпийцами внимательно и строго следили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элладоники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они были судьями и распорядителями игр.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храме перед открытием Игр все участники давали клятву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 честно и упорно готовился и буду честно соревноваться со своими соперниками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примерно так она звучала.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Победителей называли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олимпионики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b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награждались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оливковой ветвью или лавровым венком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Их ждала бессмертная слава, не только в своем родном городе, но и во всем греческом мире.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4358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После того, как христианство стало официальной религией, игры стали рассматриваться как проявление язычества, и в 394 году н. э. они были запрещены императором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3" tooltip="Феодосий I Великий"/>
              </a:rPr>
              <a:t>Феодосием I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И лишь </a:t>
            </a:r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1896 г. ХIХ века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состоялись первые Олимпийские игры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761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Символика Олимпийских игр.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Олимпийский огонь.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Ритуал зажжения священного Олимпийского огня происходит от древних греков. Факел зажигают в Олимпии направленным пучком солнечных лучей, образованных вогнутым зеркалом. Олимпийский огонь символизирует чистоту, попытку совершенствования и борьбу за победу, а так же мир и дружбу. Огонь горит до закрытия Олимпиады.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7139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Официальный флаг Олимпийских игр </a:t>
            </a:r>
            <a:r>
              <a:rPr lang="ru-RU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представляет собой изображение олимпийского логотипа на белом фоне.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Белый цвет символизирует мир во время Игр. </a:t>
            </a: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Впервые флаг появился на играх в 1920 году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Флаг на церемонии закрытия игр передаётся другому городу, где проводятся следующие олимпийские игры. И находятся там в течении 4 – х лет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3231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Олимпийская эмблема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представляет собой пять переплетённых колец и олицетворяет единство пяти континентов. Эти кольца окрашены в</a:t>
            </a:r>
          </a:p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синий Европа,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черный Африка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 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 Америка,</a:t>
            </a:r>
            <a:r>
              <a:rPr lang="ru-RU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желтый Азия, </a:t>
            </a:r>
          </a:p>
          <a:p>
            <a:pPr algn="ctr"/>
            <a:r>
              <a:rPr lang="ru-RU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зеленый Австралия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1252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Олимпийский девиз 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состоит из трёх латинских слов: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Citius</a:t>
            </a:r>
            <a:r>
              <a:rPr lang="ru-RU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Аltius</a:t>
            </a:r>
            <a:r>
              <a:rPr lang="ru-RU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Fortius</a:t>
            </a:r>
            <a:r>
              <a:rPr lang="ru-RU" sz="1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Дословно это значит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«Быстрее, выше, сильнее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9855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Хартия</a:t>
            </a:r>
            <a:r>
              <a:rPr lang="ru-RU" sz="1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это свод законов, что-то вроде конституции, по которой живет на нашей планете очень сложное и очень красивое сообщество людей, называемое олимпийским движением.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4718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Сегодня   каждому  известны      олимпийский символ, олимпийская клятва, традиция зажигать олимпийский огонь – все это предложил барон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Пьер де Кубертен в 1912 году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Основы Хартии были разработаны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тоже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Пьером де Кубертеном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 утверждены конгрессом в 1894.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6384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Паралимпийских игр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sz="1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Паралимпийские игры</a:t>
            </a:r>
            <a:r>
              <a:rPr lang="ru-RU" sz="1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первоначально было связано с термином 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parapledgia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(паралич нижних конечностей), поскольку первые регулярные соревнования проводились среди людей с заболеваниями позвоночника. Термин «Паралимпийские игры» был переосмыслен как </a:t>
            </a:r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«рядом, вне Олимпиады»: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слияние греческого предлога “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” (рядом, вне, помимо, около, параллельно) и слова “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Olympics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”. Новая интерпретация должна была свидетельствовать о проведении соревнований среди людей с инвалидностью параллельно и равноправно с Олимпийским играми.</a:t>
            </a:r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Идея создания </a:t>
            </a:r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Паралимпийских игр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принадлежит нейрохирургу 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Людвигу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Гуттману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(3 июля 1899 — 18 марта 1980).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1666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ЛЕТНИЕ ПАРАЛИМПИЙСКИЕ ИГРЫ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ctr">
              <a:buNone/>
            </a:pPr>
            <a:endParaRPr lang="ru-RU" sz="1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Первые Паралимпийские игры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состоялись в столице Италии Риме в 1960 г. Церемония открытия Игр прошла 18 сентября на стадионе “Аква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Ацетоса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’’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Программа римских Игр включала восемь видов спорта. В соревнованиях участвовали спортсмены с повреждением спинного мозга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0511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ЗИМНИЕ ПАРАЛИМПИЙСКИЕ ИГРЫ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Первые зимние Паралимпийские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игры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состоялись в 1976 г. в Орнсколддсвике (Швеция). Соревнования для спортсменов с ампутированными конечностями и нарушением зрения были организованы на треке и в поле. Впервые демонстрировались соревнования в гонках на санях.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0633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Впервые 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Паралимпийская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эмблема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появилась на Паралимпийских зимних играх в Турине в 2006 году. Логотип составляют расположенные вокруг центральной точки три полусферы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синего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зеленого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цветов – три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агитоса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(от латинского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agito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«приводить в движение, двигать»).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Паралимпийский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девиз</a:t>
            </a:r>
            <a:r>
              <a:rPr lang="ru-RU" dirty="0" smtClean="0"/>
              <a:t> 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Дух в движении</a:t>
            </a:r>
            <a:r>
              <a:rPr lang="en-US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 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Паралимпийском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флаге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изображен главный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Паралимпийский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символ – эмблема МПК, расположенная в центре на белом фоне.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3992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Символика Олимпийская и </a:t>
            </a:r>
            <a:r>
              <a:rPr lang="ru-RU" dirty="0" err="1" smtClean="0"/>
              <a:t>паралимпийская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18634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Вес олимпийских медалей варьируется от 460 до 531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граммов,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паралимпийских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от 585 до 686 грамм, что связано с отличительными особенностями их дизайна. Толщина каждой медали – 10 мм, диаметр – 100 мм.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Игры в Сочи станут рекордными по количеству видов спорта, в связи с чем будет изготовлено рекордное количество комплектов медалей – около 1300 штук.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C52EF-2EF6-4469-B013-D320A1AB7D0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4006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01.12.2013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wav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5%D0%BE%D0%B4%D0%BE%D1%81%D0%B8%D0%B9_I_%D0%92%D0%B5%D0%BB%D0%B8%D0%BA%D0%B8%D0%B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gif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Олимпийские игры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0387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477"/>
    </mc:Choice>
    <mc:Fallback>
      <p:transition spd="slow" advTm="4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6912768" cy="388843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урок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Познакомить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Античными Олимпийскими играми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2. Развить интерес к Современным Олимпийским играм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Дать представление о Паралимпийских играх 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Талисманы Сочи 2014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4184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996"/>
    </mc:Choice>
    <mc:Fallback>
      <p:transition spd="slow" advTm="1199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460" y="5445224"/>
            <a:ext cx="7963985" cy="432048"/>
          </a:xfrm>
        </p:spPr>
        <p:txBody>
          <a:bodyPr>
            <a:normAutofit/>
          </a:bodyPr>
          <a:lstStyle/>
          <a:p>
            <a:pPr marL="18288" marR="18288" lvl="0">
              <a:spcBef>
                <a:spcPts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Могучий Зевс                                       Геракл, сын Зевса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 algn="ctr">
              <a:lnSpc>
                <a:spcPct val="110000"/>
              </a:lnSpc>
              <a:spcBef>
                <a:spcPts val="0"/>
              </a:spcBef>
              <a:buClrTx/>
              <a:buSzTx/>
              <a:buNone/>
            </a:pPr>
            <a:endParaRPr lang="ru-RU" sz="20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фгос-17\Desktop\Новая папка\загруженное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73168"/>
            <a:ext cx="2888321" cy="41120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фгос-17\Desktop\Новая папка\1266527437_170220105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09462"/>
            <a:ext cx="3270995" cy="41477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03849" y="368757"/>
            <a:ext cx="3393402" cy="531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ru-RU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Мифы и легенды</a:t>
            </a:r>
            <a:endParaRPr lang="ru-RU" sz="28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138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8288" marR="18288" lvl="0">
              <a:spcBef>
                <a:spcPts val="0"/>
              </a:spcBef>
            </a:pPr>
            <a:r>
              <a:rPr lang="ru-RU" sz="20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Геракл собственными стопами отмерил дистанцию для бега  шестьсот стоп. </a:t>
            </a:r>
            <a:r>
              <a:rPr lang="ru-RU" sz="20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Эту </a:t>
            </a:r>
            <a:r>
              <a:rPr lang="ru-RU" sz="2000" b="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дистанцию называли </a:t>
            </a:r>
            <a:r>
              <a:rPr lang="en-US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“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стадий</a:t>
            </a:r>
            <a:r>
              <a:rPr lang="en-US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”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составляла 192м 27см</a:t>
            </a:r>
            <a: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1800" b="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Стадион в Древней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лимпии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Users\фгос-17\Desktop\Новая папка (4)\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3858492" cy="28938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836712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Вход на стадион в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Древней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Олимпии</a:t>
            </a:r>
          </a:p>
        </p:txBody>
      </p:sp>
      <p:pic>
        <p:nvPicPr>
          <p:cNvPr id="3074" name="Picture 2" descr="C:\Users\фгос-17\Desktop\Новая папка (4)\17776066_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2921"/>
            <a:ext cx="3779250" cy="28344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7891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774632" cy="1546496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Легенда третья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Утверждает, что именно благодаря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Пелопсу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Игры стали традиционными. Они проводились каждые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четыре года.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3068960"/>
            <a:ext cx="4680520" cy="2880320"/>
          </a:xfrm>
        </p:spPr>
        <p:txBody>
          <a:bodyPr>
            <a:normAutofit/>
          </a:bodyPr>
          <a:lstStyle/>
          <a:p>
            <a:pPr lvl="0" algn="just">
              <a:buClr>
                <a:srgbClr val="F07F09"/>
              </a:buClr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некультурном человеке (который не занимается спортом, даже для себя)  древние эллины говорили: </a:t>
            </a:r>
            <a:r>
              <a:rPr lang="ru-RU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«не умеет ни читать, ни плавать»</a:t>
            </a:r>
          </a:p>
        </p:txBody>
      </p:sp>
      <p:pic>
        <p:nvPicPr>
          <p:cNvPr id="4098" name="Picture 2" descr="C:\Users\фгос-17\Desktop\Новая папка (4)\i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90" y="2276872"/>
            <a:ext cx="2209205" cy="3280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3111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3078"/>
    </mc:Choice>
    <mc:Fallback>
      <p:transition spd="slow" advTm="3307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475252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Первые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Олимпийские игры зародились в 776 году до нашей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эры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Первый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чемпион древних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 -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Короибос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Атлет из города –полиса Элиды.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фгос-17\Desktop\Новая папка\0006-007-Pervye-Olimpijskie-igry-zarodilis-v-776-godu-do-nashej-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76096"/>
            <a:ext cx="3261183" cy="3244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68144" y="2598592"/>
            <a:ext cx="28291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Античная </a:t>
            </a: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Олимпия (современный макет)</a:t>
            </a:r>
          </a:p>
        </p:txBody>
      </p:sp>
    </p:spTree>
    <p:extLst>
      <p:ext uri="{BB962C8B-B14F-4D97-AF65-F5344CB8AC3E}">
        <p14:creationId xmlns="" xmlns:p14="http://schemas.microsoft.com/office/powerpoint/2010/main" val="7612999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4097"/>
    </mc:Choice>
    <mc:Fallback>
      <p:transition spd="slow" advTm="3409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фгос-17\Desktop\Новая папка\0002-002-Tema-Istorija-razvitija-Olimpijskikh-igr-v-drevnost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4664"/>
            <a:ext cx="2736304" cy="32471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фгос-17\Desktop\Новая папка (4)\i (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756" y="3612336"/>
            <a:ext cx="4273030" cy="23998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фгос-17\Desktop\Новая папка (4)\i (8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60" y="404664"/>
            <a:ext cx="2354826" cy="32471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фгос-17\Desktop\Новая папка (4)\092712_1714_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612336"/>
            <a:ext cx="4176463" cy="23603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фгос-17\Desktop\Новая папка (4)\i (2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20597"/>
            <a:ext cx="3312367" cy="32471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44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571480"/>
            <a:ext cx="7429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Победителей называли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олимпионики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награждались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оливковой ветвью или лавровым венком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Их ждала бессмертная слава, не только в своем родном городе, но и во всем греческом мире.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xage.ru/media/uploads/2008/8/10-faktov-o-drevnih-olimpijskih-igrah/10-faktov-o-drevnih-olimpijskih-igrah_3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2928934"/>
            <a:ext cx="3140898" cy="3452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1" name="Picture 3" descr="C:\Users\фгос-17\Desktop\Новая папка (4)\i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2857496"/>
            <a:ext cx="3714776" cy="33072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055161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1468"/>
    </mc:Choice>
    <mc:Fallback>
      <p:transition spd="slow" advTm="3146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299599"/>
            <a:ext cx="39604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После того, как христианство стало официальной религией, игры стали рассматриваться как проявление язычества, и в 394 году н. э. они были запрещены императором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" tooltip="Феодосий I Великий"/>
              </a:rPr>
              <a:t>Феодосием 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лишь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1896 г. ХIХ века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состоялись первые Олимпийские игры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фгос-17\Desktop\Новая папка\250px-Theodosius-1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06648"/>
            <a:ext cx="3463032" cy="4626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27339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7849"/>
    </mc:Choice>
    <mc:Fallback>
      <p:transition spd="slow" advTm="1784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620688"/>
            <a:ext cx="432048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Символика Олимпийских игр. </a:t>
            </a:r>
          </a:p>
          <a:p>
            <a:pPr algn="ctr"/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фгос-17\Desktop\Новая папка\92.13366878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432287"/>
            <a:ext cx="4392489" cy="30488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фгос-17\Desktop\Новая папка (4)\i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48" y="3432286"/>
            <a:ext cx="3952935" cy="30488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фгос-17\Desktop\Новая папка (4)\i (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46" y="1220283"/>
            <a:ext cx="3955137" cy="22120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фгос-17\Desktop\Новая папка (4)\i (9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220284"/>
            <a:ext cx="4392489" cy="22120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683307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7956"/>
    </mc:Choice>
    <mc:Fallback>
      <p:transition spd="slow" advTm="2795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1052736"/>
            <a:ext cx="504055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Символика Олимпийских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Впервые флаг появился на играх в 1920 году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Флаг на церемонии закрытия игр передаётся другому городу, где проводятся следующие олимпийские игры. И находятся там в течении 4 – х лет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фгос-17\Desktop\Новая папка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51" y="1541406"/>
            <a:ext cx="3135832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506972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8500"/>
    </mc:Choice>
    <mc:Fallback>
      <p:transition spd="slow" advTm="285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44649"/>
            <a:ext cx="547260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Олимпийская эмблема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представляет собой пять переплетённых колец и олицетворяет единство пяти континентов. Эти кольца окрашены в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синий Европа,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черный Африка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 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 Америка,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желтый Азия, </a:t>
            </a:r>
          </a:p>
          <a:p>
            <a:pPr algn="ctr"/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зеленый Австралия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  <p:pic>
        <p:nvPicPr>
          <p:cNvPr id="3074" name="Picture 2" descr="C:\Users\фгос-17\Desktop\Новая папка\olimp_kolca-30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937" y="2996952"/>
            <a:ext cx="3096344" cy="22997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62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9243"/>
    </mc:Choice>
    <mc:Fallback>
      <p:transition spd="slow" advTm="19243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628800"/>
            <a:ext cx="691276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Олимпийский девиз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состоит из трёх латинских слов: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Citius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Аltius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Fortius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Дословно это значит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«Быстрее, выше, сильнее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5131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967"/>
    </mc:Choice>
    <mc:Fallback>
      <p:transition spd="slow" advTm="896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980728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Олимпийская хартия  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2413338"/>
            <a:ext cx="496855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Хартия</a:t>
            </a: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свод законов, что-то вроде конституции, по которой живет на нашей планете очень сложное и очень красивое сообщество людей, называемое олимпийским движением.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фгос-17\Desktop\Новая папка\OlimpHartiya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62409"/>
            <a:ext cx="2448272" cy="1656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28530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823"/>
    </mc:Choice>
    <mc:Fallback>
      <p:transition spd="slow" advTm="1182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фгос-17\Desktop\Новая папка\Baron_Pierre_de_Coubert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127" y="548680"/>
            <a:ext cx="4137051" cy="53285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674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Идея создания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Паралимпийских игр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принадлежит нейрохирургу 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Людвигу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Гуттману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(3 июля 1899 — 18 марта 1980).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фгос-17\Desktop\Новая папка\lud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84" y="836712"/>
            <a:ext cx="3171432" cy="49421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265366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0628"/>
    </mc:Choice>
    <mc:Fallback>
      <p:transition spd="slow" advTm="3062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39552" y="1000108"/>
            <a:ext cx="2960878" cy="46544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ЛЕТНИЕ ПАРАЛИМПИЙСКИЕ ИГРЫ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ctr">
              <a:buNone/>
            </a:pP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Первые Паралимпийские игры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состоялись в столице Италии Риме в 1960 г.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фгос-17\Desktop\Новая папка\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2500306"/>
            <a:ext cx="4143404" cy="19923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фгос-17\Desktop\Новая папка\sport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4500570"/>
            <a:ext cx="2143140" cy="20587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фгос-17\Desktop\Новая папка\sport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4500570"/>
            <a:ext cx="2058584" cy="2012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фгос-17\Desktop\Новая папка\sport05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642918"/>
            <a:ext cx="2500330" cy="1824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фгос-17\Desktop\Новая папка\sport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0" y="642918"/>
            <a:ext cx="1965350" cy="1912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46114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5739"/>
    </mc:Choice>
    <mc:Fallback>
      <p:transition spd="slow" advTm="25739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ЗИМНИЕ ПАРАЛИМПИЙСКИЕ ИГРЫ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Первые зимние Паралимпийские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игры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состоялись в 1976 г. в Орнсколддсвике (Швеция).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фгос-17\Desktop\Новая папка\sport1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454" y="3726946"/>
            <a:ext cx="1545845" cy="19343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фгос-17\Desktop\Новая папка\para4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300" y="2369961"/>
            <a:ext cx="3048000" cy="1352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фгос-17\Desktop\Новая папка\snow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300" y="548680"/>
            <a:ext cx="3049528" cy="18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фгос-17\Desktop\Новая папка\sport18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76" y="3722511"/>
            <a:ext cx="1382927" cy="1938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51320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5222"/>
    </mc:Choice>
    <mc:Fallback>
      <p:transition spd="slow" advTm="25222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518457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Паралимпийская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эмблема 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Паралимпийский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девиз</a:t>
            </a:r>
            <a:r>
              <a:rPr lang="ru-RU" dirty="0" smtClean="0"/>
              <a:t> 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Дух в движении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 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Паралимпийском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флаге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изображен главный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Паралимпийский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символ – эмблема МПК, расположенная в центре на белом фоне.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фгос-17\Desktop\Новая папка\ip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973" y="957408"/>
            <a:ext cx="2160240" cy="15018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фгос-17\Desktop\Новая папка\45678909876msmn7g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828" y="3789040"/>
            <a:ext cx="2574529" cy="17136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94715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2393"/>
    </mc:Choice>
    <mc:Fallback>
      <p:transition spd="slow" advTm="4239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фгос-17\Desktop\Новая папка\simvoli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5823"/>
            <a:ext cx="8640960" cy="59779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157296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361"/>
    </mc:Choice>
    <mc:Fallback>
      <p:transition spd="slow" advTm="436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фгос-17\Desktop\Новая папка\ed835e9cd7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44" y="2196504"/>
            <a:ext cx="4443246" cy="33178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фгос-17\Desktop\Новая папка\2386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557" y="2434266"/>
            <a:ext cx="3249899" cy="30912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фгос-17\Desktop\Новая папка\zoich20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456384" cy="164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8244" y="5730155"/>
            <a:ext cx="4443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Символами Олимпиады–2014 станут Леопард, Белый медведь и Зайка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6556" y="5517232"/>
            <a:ext cx="3033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Символы Паралимпийских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игр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—2014станут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Лучик и Снежинка</a:t>
            </a:r>
          </a:p>
        </p:txBody>
      </p:sp>
      <p:pic>
        <p:nvPicPr>
          <p:cNvPr id="7175" name="Picture 7" descr="C:\Users\фгос-17\Desktop\Новая папка\images (10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557" y="572327"/>
            <a:ext cx="2745844" cy="1624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376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5710"/>
    </mc:Choice>
    <mc:Fallback>
      <p:transition spd="slow" advTm="571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фгос-17\Desktop\Новая папка (4)\1370316384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12968" cy="6120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25073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1909"/>
            <a:ext cx="2962672" cy="2456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841" y="0"/>
            <a:ext cx="2618159" cy="228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833539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140"/>
    </mc:Choice>
    <mc:Fallback>
      <p:transition spd="slow" advTm="414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492896"/>
            <a:ext cx="8183880" cy="792088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5957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1192</TotalTime>
  <Words>951</Words>
  <Application>Microsoft Office PowerPoint</Application>
  <PresentationFormat>Экран (4:3)</PresentationFormat>
  <Paragraphs>141</Paragraphs>
  <Slides>24</Slides>
  <Notes>19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Аспект</vt:lpstr>
      <vt:lpstr> Олимпийские игры </vt:lpstr>
      <vt:lpstr>Задачи урок  1. Познакомить обучающихся с Античными Олимпийскими играми   2. Развить интерес к Современным Олимпийским играм 3. Дать представление о Паралимпийских играх   4. Талисманы Сочи 2014        </vt:lpstr>
      <vt:lpstr>        Могучий Зевс                                       Геракл, сын Зевса </vt:lpstr>
      <vt:lpstr>Геракл собственными стопами отмерил дистанцию для бега  шестьсот стоп. Эту дистанцию называли “стадий”составляла 192м 27см </vt:lpstr>
      <vt:lpstr>Легенда третья…Утверждает, что именно благодаря Пелопсу Игры стали традиционными. Они проводились каждые четыре года.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фгос-17</dc:creator>
  <cp:lastModifiedBy>Женя</cp:lastModifiedBy>
  <cp:revision>108</cp:revision>
  <dcterms:created xsi:type="dcterms:W3CDTF">2013-09-28T15:02:19Z</dcterms:created>
  <dcterms:modified xsi:type="dcterms:W3CDTF">2013-12-01T10:32:03Z</dcterms:modified>
</cp:coreProperties>
</file>