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56" r:id="rId4"/>
    <p:sldId id="257" r:id="rId5"/>
    <p:sldId id="268" r:id="rId6"/>
    <p:sldId id="260" r:id="rId7"/>
    <p:sldId id="278" r:id="rId8"/>
    <p:sldId id="258" r:id="rId9"/>
    <p:sldId id="279" r:id="rId10"/>
    <p:sldId id="265" r:id="rId11"/>
    <p:sldId id="277" r:id="rId12"/>
    <p:sldId id="271" r:id="rId13"/>
    <p:sldId id="261" r:id="rId14"/>
    <p:sldId id="280" r:id="rId15"/>
    <p:sldId id="263" r:id="rId16"/>
    <p:sldId id="273" r:id="rId17"/>
    <p:sldId id="259" r:id="rId18"/>
    <p:sldId id="276" r:id="rId19"/>
    <p:sldId id="269" r:id="rId20"/>
    <p:sldId id="264" r:id="rId21"/>
    <p:sldId id="272" r:id="rId22"/>
    <p:sldId id="27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67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23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766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28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827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252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090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43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497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915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529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F54B5-F461-4EBD-85DE-70BCE33B113D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EFFB6-53F5-409B-97C8-666664061A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16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microsoft.com/office/2007/relationships/hdphoto" Target="../media/hdphoto6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5.wdp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7"/>
            <a:ext cx="7772400" cy="105561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Математика  - 2 класс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2214530"/>
            <a:ext cx="8143932" cy="2942662"/>
          </a:xfrm>
        </p:spPr>
        <p:txBody>
          <a:bodyPr>
            <a:normAutofit fontScale="32500" lnSpcReduction="20000"/>
          </a:bodyPr>
          <a:lstStyle/>
          <a:p>
            <a:r>
              <a:rPr lang="ru-RU" sz="14400" b="1" dirty="0" smtClean="0">
                <a:solidFill>
                  <a:schemeClr val="accent2">
                    <a:lumMod val="50000"/>
                  </a:schemeClr>
                </a:solidFill>
              </a:rPr>
              <a:t>Закрепление таблиц умножения и деления </a:t>
            </a:r>
          </a:p>
          <a:p>
            <a:r>
              <a:rPr lang="ru-RU" sz="14400" b="1" dirty="0" smtClean="0">
                <a:solidFill>
                  <a:schemeClr val="accent2">
                    <a:lumMod val="50000"/>
                  </a:schemeClr>
                </a:solidFill>
              </a:rPr>
              <a:t>с числами 2 – 5</a:t>
            </a:r>
          </a:p>
          <a:p>
            <a:endParaRPr lang="ru-RU" sz="5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5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4168" y="5805264"/>
            <a:ext cx="29385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/>
              <a:t>Учитель начальных классов </a:t>
            </a:r>
          </a:p>
          <a:p>
            <a:pPr algn="r"/>
            <a:r>
              <a:rPr lang="ru-RU" dirty="0" smtClean="0"/>
              <a:t>высшей категории</a:t>
            </a:r>
          </a:p>
          <a:p>
            <a:pPr algn="r"/>
            <a:r>
              <a:rPr lang="ru-RU" dirty="0" smtClean="0"/>
              <a:t>Афанасьева Елена Игоревна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80083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г. </a:t>
            </a:r>
            <a:r>
              <a:rPr lang="ru-RU" dirty="0"/>
              <a:t>Шымкент</a:t>
            </a:r>
          </a:p>
          <a:p>
            <a:r>
              <a:rPr lang="ru-RU" dirty="0"/>
              <a:t>2017-2018 </a:t>
            </a:r>
            <a:r>
              <a:rPr lang="ru-RU" dirty="0" err="1"/>
              <a:t>уч.г</a:t>
            </a:r>
            <a:r>
              <a:rPr lang="ru-RU" dirty="0"/>
              <a:t>. </a:t>
            </a:r>
          </a:p>
          <a:p>
            <a:r>
              <a:rPr lang="ru-RU" dirty="0" err="1"/>
              <a:t>осш</a:t>
            </a:r>
            <a:r>
              <a:rPr lang="ru-RU" dirty="0"/>
              <a:t> №30 имени </a:t>
            </a:r>
            <a:r>
              <a:rPr lang="ru-RU" dirty="0" err="1"/>
              <a:t>О.Жандосов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57652" cy="48899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643438" y="214290"/>
            <a:ext cx="392909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Comic Sans MS" pitchFamily="66" charset="0"/>
              </a:rPr>
              <a:t>Александр </a:t>
            </a:r>
          </a:p>
          <a:p>
            <a:pPr algn="ctr"/>
            <a:r>
              <a:rPr lang="ru-RU" sz="4400" b="1" dirty="0" smtClean="0">
                <a:latin typeface="Comic Sans MS" pitchFamily="66" charset="0"/>
              </a:rPr>
              <a:t>Сергеевич</a:t>
            </a:r>
          </a:p>
          <a:p>
            <a:pPr algn="ctr"/>
            <a:r>
              <a:rPr lang="ru-RU" sz="4400" b="1" dirty="0" smtClean="0">
                <a:latin typeface="Comic Sans MS" pitchFamily="66" charset="0"/>
              </a:rPr>
              <a:t>Пушкин</a:t>
            </a:r>
          </a:p>
          <a:p>
            <a:pPr algn="ctr"/>
            <a:endParaRPr lang="ru-RU" sz="4400" b="1" dirty="0">
              <a:latin typeface="Comic Sans MS" pitchFamily="66" charset="0"/>
            </a:endParaRPr>
          </a:p>
          <a:p>
            <a:pPr algn="ctr"/>
            <a:r>
              <a:rPr lang="ru-RU" sz="4400" b="1" dirty="0" smtClean="0">
                <a:latin typeface="Comic Sans MS" pitchFamily="66" charset="0"/>
              </a:rPr>
              <a:t>1828 год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3" name="Picture 8" descr="26596055_1212756189_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772816"/>
            <a:ext cx="5961076" cy="4867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0" name="Picture 6" descr="http://optim-z.ru/raznoe/stikh_pushkina_u_lukomorja_dub_zeleny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16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g.labirint.ru/images/comments_pic/1516/1_b038fd81bd5ee9159606cef7e1c484a0_14292834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6" t="5349" r="2189" b="7182"/>
          <a:stretch/>
        </p:blipFill>
        <p:spPr bwMode="auto">
          <a:xfrm>
            <a:off x="0" y="0"/>
            <a:ext cx="92043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901789">
            <a:off x="2351034" y="2000096"/>
            <a:ext cx="6878393" cy="220025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prstTxWarp prst="textArchDown">
              <a:avLst>
                <a:gd name="adj" fmla="val 21543989"/>
              </a:avLst>
            </a:prstTxWarp>
            <a:spAutoFit/>
          </a:bodyPr>
          <a:lstStyle/>
          <a:p>
            <a:r>
              <a:rPr lang="ru-RU" sz="7200" b="1" dirty="0" smtClean="0">
                <a:solidFill>
                  <a:srgbClr val="FFC000"/>
                </a:solidFill>
              </a:rPr>
              <a:t>Цепочка примеров</a:t>
            </a:r>
            <a:endParaRPr lang="ru-RU" sz="7200" b="1" dirty="0">
              <a:solidFill>
                <a:srgbClr val="FFC000"/>
              </a:solidFill>
            </a:endParaRPr>
          </a:p>
        </p:txBody>
      </p:sp>
      <p:pic>
        <p:nvPicPr>
          <p:cNvPr id="7" name="Picture 2" descr="http://img.labirint.ru/images/comments_pic/1516/1_b038fd81bd5ee9159606cef7e1c484a0_14292834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7" t="5349" r="66963" b="66094"/>
          <a:stretch/>
        </p:blipFill>
        <p:spPr bwMode="auto">
          <a:xfrm>
            <a:off x="-321049" y="2105651"/>
            <a:ext cx="2905570" cy="223899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21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http://img.labirint.ru/images/comments_pic/1516/1_b038fd81bd5ee9159606cef7e1c484a0_14292834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6" t="5349" r="2189" b="7182"/>
          <a:stretch/>
        </p:blipFill>
        <p:spPr bwMode="auto">
          <a:xfrm>
            <a:off x="0" y="0"/>
            <a:ext cx="92043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90" b="100000" l="1420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26829"/>
          <a:stretch>
            <a:fillRect/>
          </a:stretch>
        </p:blipFill>
        <p:spPr bwMode="auto">
          <a:xfrm>
            <a:off x="-252536" y="1268760"/>
            <a:ext cx="4176464" cy="558757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16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ds208.centerstart.ru/sites/ds208.centerstart.ru/files/vika/10efad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1631038">
            <a:off x="5078041" y="5261541"/>
            <a:ext cx="3916457" cy="1270835"/>
          </a:xfrm>
          <a:prstGeom prst="rect">
            <a:avLst/>
          </a:prstGeom>
          <a:noFill/>
        </p:spPr>
        <p:txBody>
          <a:bodyPr wrap="none" rtlCol="0">
            <a:prstTxWarp prst="textTriangleInverted">
              <a:avLst/>
            </a:prstTxWarp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Блиц - турнир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36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/>
              <a:t>В одной упряжке 5 морских коньков. Сколько морских коньков в 3 таких упряжках? </a:t>
            </a:r>
            <a:endParaRPr lang="ru-RU" sz="32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337866"/>
            <a:ext cx="42844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i="1" dirty="0" smtClean="0"/>
              <a:t>5 · 3 = 15 (кон.)</a:t>
            </a:r>
            <a:endParaRPr lang="ru-RU" sz="44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9496" y="2612224"/>
            <a:ext cx="903649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100" i="1" dirty="0"/>
              <a:t>Из </a:t>
            </a:r>
            <a:r>
              <a:rPr lang="ru-RU" sz="3100" i="1" dirty="0" smtClean="0"/>
              <a:t>35 жемчужин сделали 7 </a:t>
            </a:r>
            <a:r>
              <a:rPr lang="ru-RU" sz="3100" i="1" dirty="0"/>
              <a:t>одинаковых </a:t>
            </a:r>
            <a:r>
              <a:rPr lang="ru-RU" sz="3100" i="1" dirty="0" smtClean="0"/>
              <a:t>украшений. Сколько жемчужин пошло </a:t>
            </a:r>
            <a:r>
              <a:rPr lang="ru-RU" sz="3100" i="1" dirty="0"/>
              <a:t>на </a:t>
            </a:r>
            <a:r>
              <a:rPr lang="ru-RU" sz="3100" i="1" dirty="0" smtClean="0"/>
              <a:t>каждое украшение?</a:t>
            </a:r>
            <a:endParaRPr lang="ru-RU" sz="31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3578" y="3645024"/>
            <a:ext cx="43924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i="1" dirty="0" smtClean="0"/>
              <a:t>35 : 7 = 5 (</a:t>
            </a:r>
            <a:r>
              <a:rPr lang="ru-RU" sz="4400" i="1" dirty="0" err="1" smtClean="0"/>
              <a:t>жем</a:t>
            </a:r>
            <a:r>
              <a:rPr lang="ru-RU" sz="4400" i="1" dirty="0" smtClean="0"/>
              <a:t>.)</a:t>
            </a:r>
            <a:endParaRPr lang="ru-RU" sz="44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1903" y="4734795"/>
            <a:ext cx="91500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/>
              <a:t>В вазу поставили 5 тюльпанов. Сколько тюльпанов будет в  </a:t>
            </a:r>
            <a:r>
              <a:rPr lang="en-US" sz="3200" b="1" i="1" dirty="0"/>
              <a:t>b</a:t>
            </a:r>
            <a:r>
              <a:rPr lang="ru-RU" sz="3200" i="1" dirty="0"/>
              <a:t> вазах?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5812013"/>
            <a:ext cx="43924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i="1" dirty="0" smtClean="0"/>
              <a:t>5 · </a:t>
            </a:r>
            <a:r>
              <a:rPr lang="en-US" sz="4400" i="1" dirty="0"/>
              <a:t>b</a:t>
            </a:r>
            <a:r>
              <a:rPr lang="ru-RU" sz="4400" i="1" dirty="0" smtClean="0"/>
              <a:t> </a:t>
            </a:r>
            <a:endParaRPr lang="ru-RU" sz="4400" i="1" dirty="0"/>
          </a:p>
        </p:txBody>
      </p:sp>
    </p:spTree>
    <p:extLst>
      <p:ext uri="{BB962C8B-B14F-4D97-AF65-F5344CB8AC3E}">
        <p14:creationId xmlns:p14="http://schemas.microsoft.com/office/powerpoint/2010/main" val="215001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.labirint.ru/images/comments_pic/1516/1_b038fd81bd5ee9159606cef7e1c484a0_14292834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6" t="5349" r="2189" b="7182"/>
          <a:stretch/>
        </p:blipFill>
        <p:spPr bwMode="auto">
          <a:xfrm>
            <a:off x="-60318" y="0"/>
            <a:ext cx="92043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864888"/>
              </p:ext>
            </p:extLst>
          </p:nvPr>
        </p:nvGraphicFramePr>
        <p:xfrm>
          <a:off x="-30161" y="4221088"/>
          <a:ext cx="9144003" cy="1669917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  <a:gridCol w="277091"/>
              </a:tblGrid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</a:rPr>
                        <a:t>5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·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4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=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2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0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 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 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 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3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·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4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=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1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3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 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 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 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2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7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: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3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=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9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 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 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 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2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·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4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=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8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</a:rPr>
                        <a:t> 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2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4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: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6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=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3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 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 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3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6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: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9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=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4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 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 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 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3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5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: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5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=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/>
                        </a:rPr>
                        <a:t>6</a:t>
                      </a:r>
                      <a:endParaRPr lang="ru-RU" sz="3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 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 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 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5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: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5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=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/>
                        </a:rPr>
                        <a:t>0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effectLst/>
                        </a:rPr>
                        <a:t> </a:t>
                      </a:r>
                      <a:endParaRPr lang="ru-RU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1428340" y="5283849"/>
            <a:ext cx="216024" cy="5040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45823" y="52127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4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923928" y="4293096"/>
            <a:ext cx="216024" cy="5040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02490" y="422195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2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444208" y="5278265"/>
            <a:ext cx="216024" cy="5040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660232" y="520712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7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8604448" y="5278264"/>
            <a:ext cx="216024" cy="5040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772215" y="521271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1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68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.labirint.ru/images/comments_pic/1516/1_b038fd81bd5ee9159606cef7e1c484a0_14292834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6" t="5349" r="2189" b="7182"/>
          <a:stretch/>
        </p:blipFill>
        <p:spPr bwMode="auto">
          <a:xfrm>
            <a:off x="-60318" y="0"/>
            <a:ext cx="92043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0" b="93000" l="3750" r="92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67" t="9625" r="9626" b="12060"/>
          <a:stretch>
            <a:fillRect/>
          </a:stretch>
        </p:blipFill>
        <p:spPr bwMode="auto">
          <a:xfrm>
            <a:off x="0" y="404664"/>
            <a:ext cx="5148064" cy="6653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6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optim-z.ru/raznoe/stikh_pushkina_u_lukomorja_dub_zeleny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82" t="-1069" b="28393"/>
          <a:stretch>
            <a:fillRect/>
          </a:stretch>
        </p:blipFill>
        <p:spPr bwMode="auto">
          <a:xfrm flipH="1">
            <a:off x="0" y="1357298"/>
            <a:ext cx="4214810" cy="528614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20859476">
            <a:off x="3962576" y="5618564"/>
            <a:ext cx="3744416" cy="936104"/>
          </a:xfrm>
          <a:prstGeom prst="rect">
            <a:avLst/>
          </a:prstGeom>
          <a:noFill/>
        </p:spPr>
        <p:txBody>
          <a:bodyPr wrap="none" rtlCol="0">
            <a:prstTxWarp prst="textCurveUp">
              <a:avLst/>
            </a:prstTxWarp>
            <a:spAutoFit/>
          </a:bodyPr>
          <a:lstStyle/>
          <a:p>
            <a:r>
              <a:rPr lang="ru-RU" sz="2400" b="1" dirty="0" smtClean="0"/>
              <a:t>Карточки с примерами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0501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e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optim-z.ru/raznoe/stikh_pushkina_u_lukomorja_dub_zeleny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01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0" name="Picture 6" descr="http://optim-z.ru/raznoe/stikh_pushkina_u_lukomorja_dub_zeleny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17391"/>
          <a:stretch>
            <a:fillRect/>
          </a:stretch>
        </p:blipFill>
        <p:spPr bwMode="auto">
          <a:xfrm flipH="1">
            <a:off x="6000760" y="2418111"/>
            <a:ext cx="3286116" cy="443988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26630"/>
          <a:stretch>
            <a:fillRect/>
          </a:stretch>
        </p:blipFill>
        <p:spPr bwMode="auto">
          <a:xfrm flipH="1">
            <a:off x="0" y="0"/>
            <a:ext cx="4283968" cy="530120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628459"/>
              </p:ext>
            </p:extLst>
          </p:nvPr>
        </p:nvGraphicFramePr>
        <p:xfrm>
          <a:off x="2699792" y="6309320"/>
          <a:ext cx="6291774" cy="2453640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88032"/>
                <a:gridCol w="414560"/>
                <a:gridCol w="351296"/>
                <a:gridCol w="379694"/>
                <a:gridCol w="380746"/>
                <a:gridCol w="353399"/>
                <a:gridCol w="353399"/>
                <a:gridCol w="308173"/>
                <a:gridCol w="308173"/>
                <a:gridCol w="348141"/>
                <a:gridCol w="348141"/>
                <a:gridCol w="353399"/>
                <a:gridCol w="376539"/>
                <a:gridCol w="377591"/>
                <a:gridCol w="380746"/>
                <a:gridCol w="353399"/>
                <a:gridCol w="308173"/>
                <a:gridCol w="308173"/>
              </a:tblGrid>
              <a:tr h="416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х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·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3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=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5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: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4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=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5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6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9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 х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=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5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:</a:t>
                      </a: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3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у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=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6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6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r>
                        <a:rPr lang="ru-RU" sz="2800" dirty="0" smtClean="0">
                          <a:effectLst/>
                        </a:rPr>
                        <a:t>х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=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5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=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2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0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16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113E-8 L 0.00243 -0.283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141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g.labirint.ru/images/comments_pic/1516/1_b038fd81bd5ee9159606cef7e1c484a0_14292834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t="5349" r="2189" b="7182"/>
          <a:stretch/>
        </p:blipFill>
        <p:spPr bwMode="auto">
          <a:xfrm>
            <a:off x="-60318" y="0"/>
            <a:ext cx="92043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9" t="28125"/>
          <a:stretch>
            <a:fillRect/>
          </a:stretch>
        </p:blipFill>
        <p:spPr bwMode="auto">
          <a:xfrm flipH="1">
            <a:off x="-285787" y="1142984"/>
            <a:ext cx="5143538" cy="571501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87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g.labirint.ru/images/comments_pic/1516/1_b038fd81bd5ee9159606cef7e1c484a0_14292834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t="5349" r="2189" b="7182"/>
          <a:stretch/>
        </p:blipFill>
        <p:spPr bwMode="auto">
          <a:xfrm>
            <a:off x="-60318" y="0"/>
            <a:ext cx="92043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10" t="28125"/>
          <a:stretch/>
        </p:blipFill>
        <p:spPr bwMode="auto">
          <a:xfrm flipH="1">
            <a:off x="-285351" y="-1880511"/>
            <a:ext cx="4641326" cy="903484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5" b="95833" l="563" r="968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284984"/>
            <a:ext cx="5076825" cy="380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523" b="9847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354" y="2157912"/>
            <a:ext cx="193357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3530196" y="2157912"/>
            <a:ext cx="2189333" cy="2124624"/>
            <a:chOff x="5889862" y="4293096"/>
            <a:chExt cx="2189333" cy="2124624"/>
          </a:xfrm>
        </p:grpSpPr>
        <p:sp>
          <p:nvSpPr>
            <p:cNvPr id="2" name="Овал 1"/>
            <p:cNvSpPr/>
            <p:nvPr/>
          </p:nvSpPr>
          <p:spPr>
            <a:xfrm>
              <a:off x="6084168" y="5157192"/>
              <a:ext cx="1656184" cy="285924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9086" b="97970" l="0" r="98030">
                          <a14:backgroundMark x1="9360" y1="41624" x2="12808" y2="48731"/>
                          <a14:backgroundMark x1="23645" y1="50761" x2="23645" y2="50761"/>
                          <a14:backgroundMark x1="29064" y1="49239" x2="29064" y2="49239"/>
                          <a14:backgroundMark x1="33990" y1="52284" x2="33990" y2="52284"/>
                          <a14:backgroundMark x1="39409" y1="53807" x2="39409" y2="53807"/>
                          <a14:backgroundMark x1="56158" y1="53299" x2="56158" y2="53299"/>
                          <a14:backgroundMark x1="65025" y1="51777" x2="65025" y2="51777"/>
                          <a14:backgroundMark x1="70443" y1="52284" x2="70443" y2="52284"/>
                          <a14:backgroundMark x1="94089" y1="18782" x2="94089" y2="18782"/>
                          <a14:backgroundMark x1="94089" y1="18782" x2="94089" y2="18782"/>
                          <a14:backgroundMark x1="94089" y1="18782" x2="94089" y2="187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9862" y="4293096"/>
              <a:ext cx="2189333" cy="2124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523" b="9847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551" y="2346771"/>
            <a:ext cx="193357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523" b="9847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57912"/>
            <a:ext cx="193357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40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g.labirint.ru/images/comments_pic/1516/1_b038fd81bd5ee9159606cef7e1c484a0_14292834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t="5349" r="2189" b="7182"/>
          <a:stretch/>
        </p:blipFill>
        <p:spPr bwMode="auto">
          <a:xfrm>
            <a:off x="-60318" y="0"/>
            <a:ext cx="92043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" t="8806" r="58461" b="12306"/>
          <a:stretch>
            <a:fillRect/>
          </a:stretch>
        </p:blipFill>
        <p:spPr bwMode="auto">
          <a:xfrm rot="20899353">
            <a:off x="-152098" y="1200492"/>
            <a:ext cx="4168822" cy="5615148"/>
          </a:xfrm>
          <a:prstGeom prst="hexagon">
            <a:avLst>
              <a:gd name="adj" fmla="val 17564"/>
              <a:gd name="vf" fmla="val 115470"/>
            </a:avLst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08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872 -2.28776E-6 L 5.55556E-7 -2.28776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g.labirint.ru/images/comments_pic/1516/1_b038fd81bd5ee9159606cef7e1c484a0_142928345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t="5349" r="2189" b="7182"/>
          <a:stretch/>
        </p:blipFill>
        <p:spPr bwMode="auto">
          <a:xfrm>
            <a:off x="-60318" y="0"/>
            <a:ext cx="92043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1" t="18368" r="776" b="12306"/>
          <a:stretch>
            <a:fillRect/>
          </a:stretch>
        </p:blipFill>
        <p:spPr bwMode="auto">
          <a:xfrm flipH="1">
            <a:off x="-285784" y="500042"/>
            <a:ext cx="5572164" cy="671514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56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novostiliteratury.ru/wp-content/uploads/2014/01/lukomori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8"/>
            <a:ext cx="9144000" cy="685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viki.rdf.ru/media/upload/preview/1_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88" y="2428868"/>
            <a:ext cx="2959030" cy="295903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12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14480" y="2500306"/>
            <a:ext cx="55595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Спасибо за внимание!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57908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53117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87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17391"/>
          <a:stretch>
            <a:fillRect/>
          </a:stretch>
        </p:blipFill>
        <p:spPr bwMode="auto">
          <a:xfrm>
            <a:off x="762000" y="800100"/>
            <a:ext cx="3810000" cy="43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086" b="97970" l="0" r="98030">
                        <a14:backgroundMark x1="9360" y1="41624" x2="12808" y2="48731"/>
                        <a14:backgroundMark x1="23645" y1="50761" x2="23645" y2="50761"/>
                        <a14:backgroundMark x1="29064" y1="49239" x2="29064" y2="49239"/>
                        <a14:backgroundMark x1="33990" y1="52284" x2="33990" y2="52284"/>
                        <a14:backgroundMark x1="39409" y1="53807" x2="39409" y2="53807"/>
                        <a14:backgroundMark x1="56158" y1="53299" x2="56158" y2="53299"/>
                        <a14:backgroundMark x1="65025" y1="51777" x2="65025" y2="51777"/>
                        <a14:backgroundMark x1="70443" y1="52284" x2="70443" y2="52284"/>
                        <a14:backgroundMark x1="94089" y1="18782" x2="94089" y2="18782"/>
                        <a14:backgroundMark x1="94089" y1="18782" x2="94089" y2="18782"/>
                        <a14:backgroundMark x1="94089" y1="18782" x2="94089" y2="187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213167"/>
            <a:ext cx="3701501" cy="3592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73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8749"/>
          <a:stretch>
            <a:fillRect/>
          </a:stretch>
        </p:blipFill>
        <p:spPr bwMode="auto">
          <a:xfrm>
            <a:off x="4572000" y="800100"/>
            <a:ext cx="3810000" cy="427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73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1" y="116632"/>
            <a:ext cx="9040327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908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189</Words>
  <Application>Microsoft Office PowerPoint</Application>
  <PresentationFormat>Экран (4:3)</PresentationFormat>
  <Paragraphs>218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Математика  - 2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</dc:creator>
  <cp:lastModifiedBy>Microsoft Office</cp:lastModifiedBy>
  <cp:revision>20</cp:revision>
  <dcterms:created xsi:type="dcterms:W3CDTF">2018-02-02T02:56:56Z</dcterms:created>
  <dcterms:modified xsi:type="dcterms:W3CDTF">2018-03-26T11:27:23Z</dcterms:modified>
</cp:coreProperties>
</file>