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8" r:id="rId3"/>
    <p:sldId id="288" r:id="rId4"/>
    <p:sldId id="270" r:id="rId5"/>
    <p:sldId id="280" r:id="rId6"/>
    <p:sldId id="266" r:id="rId7"/>
    <p:sldId id="281" r:id="rId8"/>
    <p:sldId id="284" r:id="rId9"/>
    <p:sldId id="282" r:id="rId10"/>
    <p:sldId id="283" r:id="rId11"/>
    <p:sldId id="285" r:id="rId12"/>
    <p:sldId id="287" r:id="rId13"/>
    <p:sldId id="286" r:id="rId14"/>
    <p:sldId id="26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70" d="100"/>
          <a:sy n="70" d="100"/>
        </p:scale>
        <p:origin x="13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44A5E8-D312-4ABA-94F6-12A4F262E557}" type="datetimeFigureOut">
              <a:rPr lang="ru-RU" smtClean="0"/>
              <a:t>01.12.2018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675202-199A-4D73-999D-1F65AAFBB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0830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5202-199A-4D73-999D-1F65AAFBB35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180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D616-6916-466E-BFAC-0CD9F9D03A95}" type="datetimeFigureOut">
              <a:rPr lang="ru-RU" smtClean="0"/>
              <a:t>01.12.2018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0C4D-6D73-45F6-A56A-DB07614C8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216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6960">
        <p:cover/>
      </p:transition>
    </mc:Choice>
    <mc:Fallback>
      <p:transition spd="slow" advClick="0" advTm="6960">
        <p:cov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D616-6916-466E-BFAC-0CD9F9D03A95}" type="datetimeFigureOut">
              <a:rPr lang="ru-RU" smtClean="0"/>
              <a:t>01.12.2018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0C4D-6D73-45F6-A56A-DB07614C8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267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6960">
        <p:cover/>
      </p:transition>
    </mc:Choice>
    <mc:Fallback>
      <p:transition spd="slow" advClick="0" advTm="6960">
        <p:cov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D616-6916-466E-BFAC-0CD9F9D03A95}" type="datetimeFigureOut">
              <a:rPr lang="ru-RU" smtClean="0"/>
              <a:t>01.12.2018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0C4D-6D73-45F6-A56A-DB07614C8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635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6960">
        <p:cover/>
      </p:transition>
    </mc:Choice>
    <mc:Fallback>
      <p:transition spd="slow" advClick="0" advTm="6960">
        <p:cov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D616-6916-466E-BFAC-0CD9F9D03A95}" type="datetimeFigureOut">
              <a:rPr lang="ru-RU" smtClean="0"/>
              <a:t>01.12.2018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0C4D-6D73-45F6-A56A-DB07614C8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083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6960">
        <p:cover/>
      </p:transition>
    </mc:Choice>
    <mc:Fallback>
      <p:transition spd="slow" advClick="0" advTm="6960">
        <p:cov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D616-6916-466E-BFAC-0CD9F9D03A95}" type="datetimeFigureOut">
              <a:rPr lang="ru-RU" smtClean="0"/>
              <a:t>01.12.2018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0C4D-6D73-45F6-A56A-DB07614C8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7340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6960">
        <p:cover/>
      </p:transition>
    </mc:Choice>
    <mc:Fallback>
      <p:transition spd="slow" advClick="0" advTm="6960">
        <p:cov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D616-6916-466E-BFAC-0CD9F9D03A95}" type="datetimeFigureOut">
              <a:rPr lang="ru-RU" smtClean="0"/>
              <a:t>01.12.2018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0C4D-6D73-45F6-A56A-DB07614C8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161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6960">
        <p:cover/>
      </p:transition>
    </mc:Choice>
    <mc:Fallback>
      <p:transition spd="slow" advClick="0" advTm="6960">
        <p:cov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D616-6916-466E-BFAC-0CD9F9D03A95}" type="datetimeFigureOut">
              <a:rPr lang="ru-RU" smtClean="0"/>
              <a:t>01.12.2018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0C4D-6D73-45F6-A56A-DB07614C8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178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6960">
        <p:cover/>
      </p:transition>
    </mc:Choice>
    <mc:Fallback>
      <p:transition spd="slow" advClick="0" advTm="6960">
        <p:cov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D616-6916-466E-BFAC-0CD9F9D03A95}" type="datetimeFigureOut">
              <a:rPr lang="ru-RU" smtClean="0"/>
              <a:t>01.12.2018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0C4D-6D73-45F6-A56A-DB07614C8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731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6960">
        <p:cover/>
      </p:transition>
    </mc:Choice>
    <mc:Fallback>
      <p:transition spd="slow" advClick="0" advTm="6960">
        <p:cov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D616-6916-466E-BFAC-0CD9F9D03A95}" type="datetimeFigureOut">
              <a:rPr lang="ru-RU" smtClean="0"/>
              <a:t>01.12.2018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0C4D-6D73-45F6-A56A-DB07614C8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926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6960">
        <p:cover/>
      </p:transition>
    </mc:Choice>
    <mc:Fallback>
      <p:transition spd="slow" advClick="0" advTm="6960">
        <p:cov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D616-6916-466E-BFAC-0CD9F9D03A95}" type="datetimeFigureOut">
              <a:rPr lang="ru-RU" smtClean="0"/>
              <a:t>01.12.2018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0C4D-6D73-45F6-A56A-DB07614C8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526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6960">
        <p:cover/>
      </p:transition>
    </mc:Choice>
    <mc:Fallback>
      <p:transition spd="slow" advClick="0" advTm="6960">
        <p:cov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3D616-6916-466E-BFAC-0CD9F9D03A95}" type="datetimeFigureOut">
              <a:rPr lang="ru-RU" smtClean="0"/>
              <a:t>01.12.2018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0C4D-6D73-45F6-A56A-DB07614C8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326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6960">
        <p:cover/>
      </p:transition>
    </mc:Choice>
    <mc:Fallback>
      <p:transition spd="slow" advClick="0" advTm="6960">
        <p:cov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3D616-6916-466E-BFAC-0CD9F9D03A95}" type="datetimeFigureOut">
              <a:rPr lang="ru-RU" smtClean="0"/>
              <a:t>01.12.2018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60C4D-6D73-45F6-A56A-DB07614C8A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881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2250" advClick="0" advTm="6960">
        <p:cover/>
      </p:transition>
    </mc:Choice>
    <mc:Fallback>
      <p:transition spd="slow" advClick="0" advTm="6960">
        <p:cover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9776" y="764704"/>
            <a:ext cx="7772400" cy="201622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«Творите добрые дела. Волонтёрское движение».</a:t>
            </a:r>
            <a:r>
              <a:rPr lang="ru-RU" sz="5400" dirty="0">
                <a:solidFill>
                  <a:srgbClr val="FF0000"/>
                </a:solidFill>
              </a:rPr>
              <a:t/>
            </a:r>
            <a:br>
              <a:rPr lang="ru-RU" sz="5400" dirty="0">
                <a:solidFill>
                  <a:srgbClr val="FF0000"/>
                </a:solidFill>
              </a:rPr>
            </a:br>
            <a:endParaRPr lang="ru-RU" sz="5400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348880"/>
            <a:ext cx="5364088" cy="3600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Dorogoyu_dobra_-_Dorogoyu_dobr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2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88224" y="536895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4977">
        <p:cover/>
      </p:transition>
    </mc:Choice>
    <mc:Fallback>
      <p:transition spd="slow" advClick="0" advTm="4977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8"/>
        <p14:pauseEvt time="4049" objId="8"/>
        <p14:seekEvt time="4050" objId="8" seek="3626"/>
        <p14:resumeEvt time="4250" objId="8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629" y="476672"/>
            <a:ext cx="8712968" cy="20162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доброй воле вы всегда </a:t>
            </a:r>
            <a:b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помощь день и ночь спешите. </a:t>
            </a:r>
            <a:b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Сквозь дни, недели и года </a:t>
            </a:r>
            <a:b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Дела благие вы вершите.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C:\Documents and Settings\Admin\Рабочий стол\vol\hello_html_m78c7ed7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21113" y="2564904"/>
            <a:ext cx="4371367" cy="39912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175">
        <p:cover/>
      </p:transition>
    </mc:Choice>
    <mc:Fallback>
      <p:transition spd="slow" advClick="0" advTm="175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332656"/>
            <a:ext cx="835292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 год объявлен президентом России Владимиром Путиным .</a:t>
            </a: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Годом добровольца и волонтёра.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 этом Владимир Владимирович Путин торжественно сообщил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церемонии награждения « Доброволец России» 6 декабря 2017 года.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Это  будет Ваш год. Всех граждан страны, чья воля, энергия, великодушие и есть главная сила России»-сказал президент всем собравшимся волонтёрам.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 год призван популяризировать благотворительность, повысить престиж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работы добровольцев во всех сферах, повысить гражданскую активность всех россиян.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повышена доступность системы вступления в добровольные отряды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различной направленности посредством создания базы » Добровольцы России».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/>
          </a:p>
          <a:p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0384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8170">
        <p:cover/>
      </p:transition>
    </mc:Choice>
    <mc:Fallback>
      <p:transition spd="slow" advClick="0" advTm="817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952421"/>
            <a:ext cx="896448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Доброволец(волонтёр)-человек , добровольно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участвующий в какой-либо деятельности, не предусматривающей материального вознаграждения».</a:t>
            </a: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284984"/>
            <a:ext cx="4716016" cy="32849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8627">
        <p:cover/>
      </p:transition>
    </mc:Choice>
    <mc:Fallback>
      <p:transition spd="slow" advClick="0" advTm="8627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1880" y="0"/>
            <a:ext cx="1958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Волонтёр.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7386" y="661735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0820" y="1453625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5868" y="2176194"/>
            <a:ext cx="374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9704" y="2868125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9704" y="3573157"/>
            <a:ext cx="518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4756" y="4240036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0411" y="5003768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8747" y="576750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1454750" y="861472"/>
            <a:ext cx="648072" cy="2468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3020" y="1633521"/>
            <a:ext cx="664522" cy="28653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445" y="2356090"/>
            <a:ext cx="664522" cy="28653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445" y="3048021"/>
            <a:ext cx="664522" cy="28653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445" y="3753053"/>
            <a:ext cx="664522" cy="28653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445" y="4458085"/>
            <a:ext cx="664522" cy="28653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445" y="5183664"/>
            <a:ext cx="664522" cy="28653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2785" y="5849576"/>
            <a:ext cx="664522" cy="28653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411760" y="661735"/>
            <a:ext cx="15007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98935" y="1411589"/>
            <a:ext cx="1500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Опыт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1115" y="2169180"/>
            <a:ext cx="1736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Любовь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41039" y="2884735"/>
            <a:ext cx="20136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Общение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93939" y="3531066"/>
            <a:ext cx="1723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41039" y="4235704"/>
            <a:ext cx="2410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Творчество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285365" y="4958995"/>
            <a:ext cx="20490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Единство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06763" y="5713727"/>
            <a:ext cx="19479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7955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17700">
        <p:cover/>
      </p:transition>
    </mc:Choice>
    <mc:Fallback>
      <p:transition spd="slow" advClick="0" advTm="177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305800" cy="28803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4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основе волонтёрского движения лежит старый как мир принцип: хочешь почувствовать себя человеком — помоги другому.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212976"/>
            <a:ext cx="5004048" cy="3429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2050">
        <p:cover/>
      </p:transition>
    </mc:Choice>
    <mc:Fallback>
      <p:transition spd="slow" advClick="0" advTm="205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76672"/>
            <a:ext cx="849694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Волонтёры-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Трудятся в больницах и социальных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учреждениях.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Помогают найти пропавших людей.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Оказываю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посильную помощь пострадавших в стихийных бедствий.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Сохраняют природу и наши  памятники культуры.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Помогают пожилым людям.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Помогают в проведении крупнейших 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еждународных мероприятий.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2967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12350">
        <p:cover/>
      </p:transition>
    </mc:Choice>
    <mc:Fallback>
      <p:transition spd="slow" advClick="0" advTm="1235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2276872"/>
            <a:ext cx="52436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Краткий фотоотчёт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8558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519">
        <p:cover/>
      </p:transition>
    </mc:Choice>
    <mc:Fallback>
      <p:transition spd="slow" advClick="0" advTm="3519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2"/>
            <a:ext cx="4176464" cy="30117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7" y="3429000"/>
            <a:ext cx="4248473" cy="30963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429000"/>
            <a:ext cx="4176464" cy="30963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472" y="116632"/>
            <a:ext cx="4246008" cy="30117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0367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223">
        <p:cover/>
      </p:transition>
    </mc:Choice>
    <mc:Fallback>
      <p:transition spd="slow" advClick="0" advTm="3223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920" y="260648"/>
            <a:ext cx="4246568" cy="3024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4176464" cy="3024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645024"/>
            <a:ext cx="4210511" cy="3024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858" y="3645024"/>
            <a:ext cx="4267630" cy="3024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2592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645">
        <p:cover/>
      </p:transition>
    </mc:Choice>
    <mc:Fallback>
      <p:transition spd="slow" advClick="0" advTm="645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2204864"/>
            <a:ext cx="48403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 заключении.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162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450">
        <p:cover/>
      </p:transition>
    </mc:Choice>
    <mc:Fallback>
      <p:transition spd="slow" advClick="0" advTm="45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3599384" cy="3024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88640"/>
            <a:ext cx="3672408" cy="3024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501008"/>
            <a:ext cx="3672408" cy="30689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10" y="3501008"/>
            <a:ext cx="3585094" cy="30689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362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2271">
        <p:cover/>
      </p:transition>
    </mc:Choice>
    <mc:Fallback>
      <p:transition spd="slow" advClick="0" advTm="2271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600400"/>
            <a:ext cx="4139952" cy="30689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3995936" cy="28803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42" y="3600400"/>
            <a:ext cx="3985022" cy="30689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60648"/>
            <a:ext cx="4139952" cy="28803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2234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707">
        <p:cover/>
      </p:transition>
    </mc:Choice>
    <mc:Fallback>
      <p:transition spd="slow" advClick="0" advTm="707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Admin\Рабочий стол\vol\836005_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1913"/>
            <a:ext cx="9144000" cy="691991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836">
        <p:cover/>
      </p:transition>
    </mc:Choice>
    <mc:Fallback>
      <p:transition spd="slow" advClick="0" advTm="836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9|1.1|1|1.1|1.1|3.1|1.1|0|0.9|0|1.1|1.1|0|1|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1|1.3|2|4.7|0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</TotalTime>
  <Words>206</Words>
  <Application>Microsoft Office PowerPoint</Application>
  <PresentationFormat>Экран (4:3)</PresentationFormat>
  <Paragraphs>47</Paragraphs>
  <Slides>14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Wingdings</vt:lpstr>
      <vt:lpstr>Тема Office</vt:lpstr>
      <vt:lpstr> «Творите добрые дела. Волонтёрское движение». </vt:lpstr>
      <vt:lpstr>По доброй воле вы всегда  На помощь день и ночь спешите.  Сквозь дни, недели и года  Дела благие вы вершите. </vt:lpstr>
      <vt:lpstr>Презентация PowerPoint</vt:lpstr>
      <vt:lpstr>Презентация PowerPoint</vt:lpstr>
      <vt:lpstr>Презентация PowerPoint</vt:lpstr>
      <vt:lpstr>В основе волонтёрского движения лежит старый как мир принцип: хочешь почувствовать себя человеком — помоги другому.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Классный час «Творите добрые дела. Волонтёрское движение». </dc:title>
  <dc:creator>Admin</dc:creator>
  <cp:lastModifiedBy>юлия похилько</cp:lastModifiedBy>
  <cp:revision>55</cp:revision>
  <dcterms:created xsi:type="dcterms:W3CDTF">2018-08-30T17:14:20Z</dcterms:created>
  <dcterms:modified xsi:type="dcterms:W3CDTF">2018-12-01T13:58:15Z</dcterms:modified>
</cp:coreProperties>
</file>