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3" r:id="rId2"/>
    <p:sldId id="264" r:id="rId3"/>
    <p:sldId id="256" r:id="rId4"/>
    <p:sldId id="258" r:id="rId5"/>
    <p:sldId id="257" r:id="rId6"/>
    <p:sldId id="259" r:id="rId7"/>
    <p:sldId id="260" r:id="rId8"/>
    <p:sldId id="261" r:id="rId9"/>
    <p:sldId id="262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817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70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30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840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3640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13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65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193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943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0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233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141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085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049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528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255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71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0566D5B-BB97-475C-96EF-19FA2AE5970C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5FC0EDF-A324-41D5-BCAD-C9FEC9025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17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982132"/>
            <a:ext cx="9601196" cy="4893736"/>
          </a:xfrm>
        </p:spPr>
        <p:txBody>
          <a:bodyPr/>
          <a:lstStyle/>
          <a:p>
            <a:pPr fontAlgn="base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– сказочный герой,</a:t>
            </a:r>
          </a:p>
          <a:p>
            <a:pPr fontAlgn="base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Чаще – добрый, реже – злой,</a:t>
            </a:r>
          </a:p>
          <a:p>
            <a:pPr fontAlgn="base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Маг, колдун и чародей.</a:t>
            </a:r>
          </a:p>
          <a:p>
            <a:pPr fontAlgn="base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его скорей.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262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338188"/>
            <a:ext cx="9601196" cy="1303867"/>
          </a:xfrm>
        </p:spPr>
        <p:txBody>
          <a:bodyPr/>
          <a:lstStyle/>
          <a:p>
            <a:r>
              <a:rPr lang="ru-RU" dirty="0" smtClean="0"/>
              <a:t>Синонимы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403797"/>
            <a:ext cx="9601196" cy="4472071"/>
          </a:xfrm>
        </p:spPr>
        <p:txBody>
          <a:bodyPr>
            <a:normAutofit lnSpcReduction="10000"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                                   кудесник</a:t>
            </a: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колдун                              фея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Чародей                           ведун</a:t>
            </a: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Волшебник                     чудесник</a:t>
            </a:r>
          </a:p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Волхв                               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чароплет</a:t>
            </a: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Чудотворец                     …..</a:t>
            </a:r>
          </a:p>
          <a:p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222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zagadochnaya-sila.ru/images/stories/picture/volshebnik/volsheb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528" y="44391"/>
            <a:ext cx="7791719" cy="680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356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85276" y="5613709"/>
            <a:ext cx="5768334" cy="124429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www.zagadochnaya-sila.ru/images/stories/picture/volshebnik/volsheb_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71" y="209581"/>
            <a:ext cx="6249803" cy="664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zagadochnaya-sila.ru/images/stories/picture/volshebnik/volsheb_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07" y="209581"/>
            <a:ext cx="5880487" cy="664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88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www.zagadochnaya-sila.ru/images/stories/picture/volshebnik/volsheb_0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40" y="393812"/>
            <a:ext cx="5387841" cy="595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zagadochnaya-sila.ru/images/stories/picture/volshebnik/volsheb_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52" y="393812"/>
            <a:ext cx="6205578" cy="595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567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90150" y="7791829"/>
            <a:ext cx="6870987" cy="81475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100" name="Picture 4" descr="https://fanparty.ru/fanclubs/legendy-predaniya-predskazaniya/gallery/862191_legendy_predaniya_predskazan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6" y="294068"/>
            <a:ext cx="6063490" cy="623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i.pinimg.com/736x/0f/4e/2b/0f4e2b3cb25ed6ac9cce6c36c480cf14--walt-disney-co-happy-hallowe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261" y="294068"/>
            <a:ext cx="5761384" cy="623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763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45639" y="4561116"/>
            <a:ext cx="6408853" cy="196392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st.depositphotos.com/2942953/3603/v/950/depositphotos_36030953-stock-illustration-magical-attribu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65" y="351597"/>
            <a:ext cx="5747315" cy="631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s3-ssl.mzstatic.com/image/thumb/Purple118/v4/d0/1b/67/d01b679b-70d0-0d17-cbfd-6559e367ff9a/source/512x512b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980" y="351597"/>
            <a:ext cx="5609820" cy="631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942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50131" y="4144157"/>
            <a:ext cx="12327161" cy="16176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st3.depositphotos.com/14378612/16664/v/450/depositphotos_166642428-stock-illustration-set-of-magic-related-eleme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07" y="215626"/>
            <a:ext cx="7752327" cy="647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292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0093" y="714777"/>
            <a:ext cx="9601196" cy="73409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Самые известные сказочные волшебники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486" y="1081825"/>
            <a:ext cx="11397803" cy="4794043"/>
          </a:xfrm>
        </p:spPr>
        <p:txBody>
          <a:bodyPr/>
          <a:lstStyle/>
          <a:p>
            <a:pPr algn="just"/>
            <a:endParaRPr lang="ru-RU" dirty="0" smtClean="0"/>
          </a:p>
          <a:p>
            <a:pPr algn="just"/>
            <a:r>
              <a:rPr lang="ru-RU" b="1" dirty="0" smtClean="0"/>
              <a:t>Хоттабыч                                             Оле </a:t>
            </a:r>
            <a:r>
              <a:rPr lang="ru-RU" b="1" dirty="0" err="1" smtClean="0"/>
              <a:t>Лукойе</a:t>
            </a:r>
            <a:endParaRPr lang="ru-RU" b="1" dirty="0" smtClean="0"/>
          </a:p>
          <a:p>
            <a:pPr algn="just"/>
            <a:r>
              <a:rPr lang="ru-RU" b="1" dirty="0" err="1"/>
              <a:t>Гендальф</a:t>
            </a:r>
            <a:r>
              <a:rPr lang="ru-RU" b="1" dirty="0"/>
              <a:t> </a:t>
            </a:r>
            <a:r>
              <a:rPr lang="ru-RU" b="1" dirty="0" smtClean="0"/>
              <a:t>                                            </a:t>
            </a:r>
            <a:r>
              <a:rPr lang="ru-RU" b="1" dirty="0" err="1" smtClean="0"/>
              <a:t>Бастинда</a:t>
            </a:r>
            <a:endParaRPr lang="ru-RU" b="1" dirty="0" smtClean="0"/>
          </a:p>
          <a:p>
            <a:pPr algn="just"/>
            <a:r>
              <a:rPr lang="ru-RU" b="1" dirty="0" smtClean="0"/>
              <a:t>Гудвин                                                  </a:t>
            </a:r>
            <a:r>
              <a:rPr lang="ru-RU" b="1" dirty="0" err="1" smtClean="0"/>
              <a:t>Гингема</a:t>
            </a:r>
            <a:endParaRPr lang="ru-RU" b="1" dirty="0" smtClean="0"/>
          </a:p>
          <a:p>
            <a:pPr algn="just"/>
            <a:r>
              <a:rPr lang="ru-RU" b="1" dirty="0" smtClean="0"/>
              <a:t>Крестная Золушки                             Бабушка, подарившая цветик-</a:t>
            </a:r>
            <a:r>
              <a:rPr lang="ru-RU" b="1" dirty="0" err="1" smtClean="0"/>
              <a:t>семицветик</a:t>
            </a:r>
            <a:endParaRPr lang="ru-RU" b="1" dirty="0" smtClean="0"/>
          </a:p>
          <a:p>
            <a:pPr algn="just"/>
            <a:r>
              <a:rPr lang="ru-RU" b="1" dirty="0"/>
              <a:t>джинны из восточных </a:t>
            </a:r>
            <a:r>
              <a:rPr lang="ru-RU" b="1" dirty="0" smtClean="0"/>
              <a:t>сказок          </a:t>
            </a:r>
            <a:r>
              <a:rPr lang="ru-RU" b="1" dirty="0" err="1" smtClean="0"/>
              <a:t>вошебный</a:t>
            </a:r>
            <a:r>
              <a:rPr lang="ru-RU" b="1" dirty="0" smtClean="0"/>
              <a:t> гном</a:t>
            </a:r>
          </a:p>
          <a:p>
            <a:pPr algn="just"/>
            <a:r>
              <a:rPr lang="ru-RU" b="1" dirty="0"/>
              <a:t>Дед </a:t>
            </a:r>
            <a:r>
              <a:rPr lang="ru-RU" b="1" dirty="0" smtClean="0"/>
              <a:t>Мороз                                            братья-месяцы</a:t>
            </a:r>
          </a:p>
          <a:p>
            <a:pPr algn="just"/>
            <a:r>
              <a:rPr lang="ru-RU" b="1" dirty="0" smtClean="0"/>
              <a:t>Стелла                                                   …..</a:t>
            </a:r>
          </a:p>
          <a:p>
            <a:pPr algn="just"/>
            <a:r>
              <a:rPr lang="ru-RU" b="1" dirty="0" err="1" smtClean="0"/>
              <a:t>Виллина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39718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2284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Вступление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390918"/>
            <a:ext cx="9601196" cy="448495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волшебником (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 им хотя бы на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минуту)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мечта каждого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Волшебник может все: изменить, создать, подарить, наколдовать, воскресить…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пофантазирую, представлю себя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волшебником (волшебницей)</a:t>
            </a: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515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33151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Основная часть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481070"/>
            <a:ext cx="9601196" cy="439479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главных (важных) желания.</a:t>
            </a: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желание-…</a:t>
            </a: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желание-…</a:t>
            </a: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желание-…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42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2027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365161"/>
            <a:ext cx="10630436" cy="451070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Желание-изменить мир, сделать его лучше (войны, экология, бездомные животные и люди, болезни, сироты, нищета….)</a:t>
            </a:r>
          </a:p>
          <a:p>
            <a:pPr algn="just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– изменить себя (внешне,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0" indent="0" algn="just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кие качества, характер, поступки, учеба, …)</a:t>
            </a:r>
          </a:p>
          <a:p>
            <a:pPr algn="just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– создать то, чего нет (путешествия в другие миры, техника…</a:t>
            </a:r>
          </a:p>
          <a:p>
            <a:pPr algn="just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– тайное,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собое.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258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34439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5916" y="1429555"/>
            <a:ext cx="10534918" cy="444631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4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Волшебство - это магическая сила наших желаний.</a:t>
            </a:r>
          </a:p>
          <a:p>
            <a:pPr algn="just"/>
            <a:r>
              <a:rPr lang="ru-RU" sz="4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Желания волшебника могут осуществится (сбываться)  без какого-либо большого чуда.</a:t>
            </a:r>
          </a:p>
          <a:p>
            <a:pPr algn="just"/>
            <a:r>
              <a:rPr lang="ru-RU" sz="4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лишь приложить свои  усилия.</a:t>
            </a:r>
          </a:p>
          <a:p>
            <a:pPr algn="just" fontAlgn="base"/>
            <a:r>
              <a:rPr lang="ru-RU" sz="4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совершать больше добрых дел, и волшебство обязательно случится!</a:t>
            </a:r>
          </a:p>
          <a:p>
            <a:pPr fontAlgn="base"/>
            <a:r>
              <a:rPr lang="ru-RU" sz="4700" dirty="0" smtClean="0"/>
              <a:t> </a:t>
            </a:r>
            <a:r>
              <a:rPr lang="ru-RU" sz="4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Будь волшебником!</a:t>
            </a:r>
          </a:p>
          <a:p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75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52</TotalTime>
  <Words>201</Words>
  <Application>Microsoft Office PowerPoint</Application>
  <PresentationFormat>Широкоэкранный</PresentationFormat>
  <Paragraphs>42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Garamond</vt:lpstr>
      <vt:lpstr>Times New Roman</vt:lpstr>
      <vt:lpstr>Натуральные материалы</vt:lpstr>
      <vt:lpstr>Презентация PowerPoint</vt:lpstr>
      <vt:lpstr>Синонимы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Самые известные сказочные волшебники </vt:lpstr>
      <vt:lpstr>Вступление </vt:lpstr>
      <vt:lpstr>Основная часть</vt:lpstr>
      <vt:lpstr>Презентация PowerPoint</vt:lpstr>
      <vt:lpstr>Заключение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Наташа</cp:lastModifiedBy>
  <cp:revision>7</cp:revision>
  <dcterms:created xsi:type="dcterms:W3CDTF">2019-01-15T09:36:01Z</dcterms:created>
  <dcterms:modified xsi:type="dcterms:W3CDTF">2019-01-15T10:30:13Z</dcterms:modified>
</cp:coreProperties>
</file>