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799D-5CCC-4669-8246-9DD7A5A94573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BB55-4E5B-4B04-885A-FA27FEC6E8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003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799D-5CCC-4669-8246-9DD7A5A94573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BB55-4E5B-4B04-885A-FA27FEC6E8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784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799D-5CCC-4669-8246-9DD7A5A94573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BB55-4E5B-4B04-885A-FA27FEC6E8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112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799D-5CCC-4669-8246-9DD7A5A94573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BB55-4E5B-4B04-885A-FA27FEC6E8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567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799D-5CCC-4669-8246-9DD7A5A94573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BB55-4E5B-4B04-885A-FA27FEC6E8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27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799D-5CCC-4669-8246-9DD7A5A94573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BB55-4E5B-4B04-885A-FA27FEC6E8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437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799D-5CCC-4669-8246-9DD7A5A94573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BB55-4E5B-4B04-885A-FA27FEC6E8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924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799D-5CCC-4669-8246-9DD7A5A94573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BB55-4E5B-4B04-885A-FA27FEC6E8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430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799D-5CCC-4669-8246-9DD7A5A94573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BB55-4E5B-4B04-885A-FA27FEC6E8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371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799D-5CCC-4669-8246-9DD7A5A94573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BB55-4E5B-4B04-885A-FA27FEC6E8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329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3799D-5CCC-4669-8246-9DD7A5A94573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3BB55-4E5B-4B04-885A-FA27FEC6E8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708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3799D-5CCC-4669-8246-9DD7A5A94573}" type="datetimeFigureOut">
              <a:rPr lang="ru-RU" smtClean="0"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3BB55-4E5B-4B04-885A-FA27FEC6E8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209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284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65400" y="980728"/>
            <a:ext cx="5688632" cy="345638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atin typeface="Comic Sans MS" pitchFamily="66" charset="0"/>
              </a:rPr>
              <a:t>ЛЕГО-ИГРЫ </a:t>
            </a:r>
          </a:p>
          <a:p>
            <a:pPr algn="ctr"/>
            <a:r>
              <a:rPr lang="ru-RU" sz="4400" dirty="0" smtClean="0">
                <a:latin typeface="Comic Sans MS" pitchFamily="66" charset="0"/>
              </a:rPr>
              <a:t>ДЛЯ ДОШКОЛЬНИКОВ</a:t>
            </a:r>
            <a:endParaRPr lang="ru-RU" sz="4400" dirty="0"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48064" y="5805264"/>
            <a:ext cx="3600400" cy="576064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Загирова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Л.Р.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оспитатель МКДОУ д/с №9</a:t>
            </a: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79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1" r="18639" b="11117"/>
          <a:stretch/>
        </p:blipFill>
        <p:spPr>
          <a:xfrm>
            <a:off x="1979712" y="1556792"/>
            <a:ext cx="4824535" cy="41044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35696" y="332656"/>
            <a:ext cx="5040560" cy="50405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«ВОЛШЕБНЫЕ УЗОРЫ»</a:t>
            </a:r>
            <a:endParaRPr lang="ru-RU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443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8"/>
          <a:stretch/>
        </p:blipFill>
        <p:spPr>
          <a:xfrm>
            <a:off x="1676761" y="1772816"/>
            <a:ext cx="5790477" cy="373812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19672" y="535000"/>
            <a:ext cx="5904656" cy="57606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«НАРИСУЙ ДЕТАЛЬ»</a:t>
            </a:r>
            <a:endParaRPr lang="ru-RU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248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1" r="7209" b="7712"/>
          <a:stretch/>
        </p:blipFill>
        <p:spPr>
          <a:xfrm>
            <a:off x="2483768" y="1844824"/>
            <a:ext cx="4035921" cy="391127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19672" y="404664"/>
            <a:ext cx="6120680" cy="50405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«РАЗНОЦВЕТНЫЕ СТОЛБИКИ»</a:t>
            </a:r>
            <a:endParaRPr lang="ru-RU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821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9"/>
          <a:stretch/>
        </p:blipFill>
        <p:spPr>
          <a:xfrm>
            <a:off x="1619672" y="1556792"/>
            <a:ext cx="5247619" cy="385775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948190" y="332656"/>
            <a:ext cx="5247619" cy="57606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«СЛОЖИ ЦИФРУ»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8274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27</Words>
  <Application>Microsoft Office PowerPoint</Application>
  <PresentationFormat>Экран (4:3)</PresentationFormat>
  <Paragraphs>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4</cp:revision>
  <dcterms:created xsi:type="dcterms:W3CDTF">2019-01-22T17:29:59Z</dcterms:created>
  <dcterms:modified xsi:type="dcterms:W3CDTF">2019-01-22T18:03:18Z</dcterms:modified>
</cp:coreProperties>
</file>