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CC"/>
    <a:srgbClr val="E9E543"/>
    <a:srgbClr val="CEC35E"/>
    <a:srgbClr val="FFFF2D"/>
    <a:srgbClr val="CC6600"/>
    <a:srgbClr val="FF6600"/>
    <a:srgbClr val="3C8208"/>
    <a:srgbClr val="A1F46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54" autoAdjust="0"/>
  </p:normalViewPr>
  <p:slideViewPr>
    <p:cSldViewPr>
      <p:cViewPr varScale="1">
        <p:scale>
          <a:sx n="99" d="100"/>
          <a:sy n="99" d="100"/>
        </p:scale>
        <p:origin x="-2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7F657-4231-4104-B68A-4159F4D2EED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E07DE6-ACE8-4349-9DCF-5289D62EAB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9341A7-D009-4709-A95D-0A7F3CCFCF5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874C32-8EEE-4F98-B511-F1D094124D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3FF36E-7B85-40E6-94B9-F997A81A78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654276-5B03-48DC-A779-D6C1C88786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DE4DB5-3556-4455-86D5-3E59C52DB5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384C1-34B4-4CDF-BD06-CF6D1FA45C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EE07D-29BD-4020-9BEF-6508B0C569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0D15CD-1D7A-4BB0-A884-A641537B761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C4085-DB70-43CE-9CD8-04AD569F957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4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B112140-7587-413D-AE60-8E2884096D6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46;&#1072;&#1085;&#1072;\Desktop\ppt\media\audio1.wav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23528" y="692696"/>
            <a:ext cx="8352928" cy="165618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kumimoji="0" lang="ru-RU" sz="5400" b="1" i="0" u="none" strike="noStrike" kern="120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Century" pitchFamily="18" charset="0"/>
                <a:ea typeface="+mj-ea"/>
                <a:cs typeface="+mj-cs"/>
              </a:rPr>
              <a:t> </a:t>
            </a:r>
            <a:r>
              <a:rPr kumimoji="0" lang="ru-RU" sz="5400" b="1" i="0" u="none" strike="noStrike" kern="120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ЗАГАДКИ С ГРЯДКИ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4" name="Picture 6" descr="c6cf6bbed3d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924944"/>
            <a:ext cx="8352928" cy="3238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udio1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572000" y="188640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Зоркий глаз – 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Богатырь Тарас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подземелье ушел,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Десять братьев нашел.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Посмотри-ка,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Посмотри,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Каковы богатыри!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Picture 2" descr="C:\Users\Жана\Desktop\0_63c43_87c14d9b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33083"/>
            <a:ext cx="5616624" cy="5824917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sound00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11560" y="260648"/>
            <a:ext cx="83695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dirty="0" smtClean="0">
                <a:latin typeface="Comic Sans MS" pitchFamily="66" charset="0"/>
              </a:rPr>
              <a:t>Конечно же это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КАРТОФЕЛЬ !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Picture 7" descr="9714825e5c4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8760"/>
            <a:ext cx="7836398" cy="5264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1520" y="548680"/>
            <a:ext cx="324036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440"/>
              </a:spcBef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Любопытный </a:t>
            </a:r>
          </a:p>
          <a:p>
            <a:pPr>
              <a:spcBef>
                <a:spcPts val="1440"/>
              </a:spcBef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Красный </a:t>
            </a:r>
          </a:p>
          <a:p>
            <a:pPr>
              <a:spcBef>
                <a:spcPts val="1440"/>
              </a:spcBef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Нос </a:t>
            </a:r>
          </a:p>
          <a:p>
            <a:pPr>
              <a:spcBef>
                <a:spcPts val="1440"/>
              </a:spcBef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  макушку</a:t>
            </a:r>
          </a:p>
          <a:p>
            <a:pPr>
              <a:spcBef>
                <a:spcPts val="1440"/>
              </a:spcBef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землю</a:t>
            </a:r>
          </a:p>
          <a:p>
            <a:pPr>
              <a:spcBef>
                <a:spcPts val="1440"/>
              </a:spcBef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Врос,</a:t>
            </a:r>
          </a:p>
          <a:p>
            <a:pPr>
              <a:spcBef>
                <a:spcPts val="1440"/>
              </a:spcBef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Лишь торчат</a:t>
            </a:r>
          </a:p>
          <a:p>
            <a:pPr>
              <a:spcBef>
                <a:spcPts val="1440"/>
              </a:spcBef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грядке</a:t>
            </a:r>
          </a:p>
          <a:p>
            <a:pPr>
              <a:spcBef>
                <a:spcPts val="1440"/>
              </a:spcBef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Зеленые</a:t>
            </a:r>
          </a:p>
          <a:p>
            <a:pPr>
              <a:spcBef>
                <a:spcPts val="1440"/>
              </a:spcBef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Пятки.</a:t>
            </a:r>
          </a:p>
        </p:txBody>
      </p:sp>
      <p:pic>
        <p:nvPicPr>
          <p:cNvPr id="1027" name="Picture 3" descr="C:\Users\Жана\Desktop\0_63c3f_3c31c9de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94643">
            <a:off x="3059832" y="1196752"/>
            <a:ext cx="6348412" cy="50673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sound003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Жана\Desktop\morc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268760"/>
            <a:ext cx="6577235" cy="49329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11560" y="260648"/>
            <a:ext cx="77524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dirty="0" smtClean="0">
                <a:latin typeface="Comic Sans MS" pitchFamily="66" charset="0"/>
              </a:rPr>
              <a:t>Конечно же это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МОРКОВЬ !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714876" y="428604"/>
            <a:ext cx="4572000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огороде грядка,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Выросла загадка,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Хвост как у жар-птицы,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 сама в землице.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сказала Таня: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«Что же это? Что же?</a:t>
            </a:r>
          </a:p>
          <a:p>
            <a:pPr>
              <a:spcBef>
                <a:spcPct val="50000"/>
              </a:spcBef>
            </a:pP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Тянем-потянем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 вытащить не можем».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Picture 2" descr="C:\Users\Жана\Desktop\skazka_2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642918"/>
            <a:ext cx="5184576" cy="609950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sound004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539552" y="260648"/>
            <a:ext cx="882047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4400" dirty="0">
                <a:latin typeface="Comic Sans MS" pitchFamily="66" charset="0"/>
              </a:rPr>
              <a:t>Ура, </a:t>
            </a:r>
            <a:r>
              <a:rPr lang="ru-RU" sz="4400" dirty="0" smtClean="0">
                <a:latin typeface="Comic Sans MS" pitchFamily="66" charset="0"/>
              </a:rPr>
              <a:t>вы угадали, </a:t>
            </a:r>
            <a:r>
              <a:rPr lang="ru-RU" sz="4400" dirty="0">
                <a:latin typeface="Comic Sans MS" pitchFamily="66" charset="0"/>
              </a:rPr>
              <a:t>это </a:t>
            </a:r>
            <a:r>
              <a:rPr lang="ru-RU" sz="4400" dirty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РЕПА!</a:t>
            </a:r>
          </a:p>
        </p:txBody>
      </p:sp>
      <p:pic>
        <p:nvPicPr>
          <p:cNvPr id="2050" name="Picture 2" descr="C:\Users\Жана\Desktop\3503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628800"/>
            <a:ext cx="6730331" cy="50482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1520" y="908720"/>
            <a:ext cx="4572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Летом в огороде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При любой погоде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Солнышко сияло,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 плетня стояло.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Солнышко погасло,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Получилось масло.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194" name="Picture 2" descr="C:\Users\Жана\Desktop\76174605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188640"/>
            <a:ext cx="4076551" cy="65253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812360" y="4365104"/>
            <a:ext cx="1008063" cy="2232025"/>
            <a:chOff x="431" y="709"/>
            <a:chExt cx="589" cy="1315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431" y="754"/>
              <a:ext cx="589" cy="1270"/>
            </a:xfrm>
            <a:prstGeom prst="can">
              <a:avLst>
                <a:gd name="adj" fmla="val 31914"/>
              </a:avLst>
            </a:prstGeom>
            <a:gradFill rotWithShape="1">
              <a:gsLst>
                <a:gs pos="0">
                  <a:srgbClr val="E9E543"/>
                </a:gs>
                <a:gs pos="50000">
                  <a:srgbClr val="FFFF2D"/>
                </a:gs>
                <a:gs pos="100000">
                  <a:srgbClr val="E9E543"/>
                </a:gs>
              </a:gsLst>
              <a:lin ang="27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431" y="709"/>
              <a:ext cx="589" cy="226"/>
            </a:xfrm>
            <a:prstGeom prst="can">
              <a:avLst>
                <a:gd name="adj" fmla="val 25000"/>
              </a:avLst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476" y="1161"/>
              <a:ext cx="544" cy="1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4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rPr>
                <a:t>масло</a:t>
              </a:r>
            </a:p>
          </p:txBody>
        </p:sp>
      </p:grpSp>
    </p:spTree>
  </p:cSld>
  <p:clrMapOvr>
    <a:masterClrMapping/>
  </p:clrMapOvr>
  <p:transition>
    <p:fade thruBlk="1"/>
    <p:sndAc>
      <p:stSnd>
        <p:snd r:embed="rId2" name="sound00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52"/>
          <p:cNvSpPr txBox="1">
            <a:spLocks noChangeArrowheads="1"/>
          </p:cNvSpPr>
          <p:nvPr/>
        </p:nvSpPr>
        <p:spPr bwMode="auto">
          <a:xfrm>
            <a:off x="0" y="3041571"/>
            <a:ext cx="7668344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4400" dirty="0" smtClean="0">
                <a:latin typeface="Comic Sans MS" pitchFamily="66" charset="0"/>
              </a:rPr>
              <a:t>Правильно, </a:t>
            </a:r>
          </a:p>
          <a:p>
            <a:pPr algn="l">
              <a:spcBef>
                <a:spcPct val="50000"/>
              </a:spcBef>
              <a:defRPr/>
            </a:pPr>
            <a:r>
              <a:rPr lang="ru-RU" sz="4400" dirty="0">
                <a:latin typeface="Comic Sans MS" pitchFamily="66" charset="0"/>
              </a:rPr>
              <a:t>р</a:t>
            </a:r>
            <a:r>
              <a:rPr lang="ru-RU" sz="4400" dirty="0" smtClean="0">
                <a:latin typeface="Comic Sans MS" pitchFamily="66" charset="0"/>
              </a:rPr>
              <a:t>ебята</a:t>
            </a:r>
            <a:r>
              <a:rPr lang="ru-RU" sz="4400" dirty="0">
                <a:latin typeface="Comic Sans MS" pitchFamily="66" charset="0"/>
              </a:rPr>
              <a:t>,</a:t>
            </a:r>
            <a:endParaRPr lang="ru-RU" sz="4400" b="1" dirty="0" smtClean="0">
              <a:latin typeface="Comic Sans MS" pitchFamily="66" charset="0"/>
            </a:endParaRPr>
          </a:p>
          <a:p>
            <a:pPr algn="l">
              <a:spcBef>
                <a:spcPct val="50000"/>
              </a:spcBef>
              <a:defRPr/>
            </a:pPr>
            <a:r>
              <a:rPr lang="ru-RU" sz="4400" dirty="0" smtClean="0">
                <a:latin typeface="Comic Sans MS" pitchFamily="66" charset="0"/>
              </a:rPr>
              <a:t>это</a:t>
            </a:r>
          </a:p>
          <a:p>
            <a:pPr algn="l">
              <a:spcBef>
                <a:spcPct val="50000"/>
              </a:spcBef>
              <a:defRPr/>
            </a:pP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ПОДСОЛНУХ!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9218" name="Picture 2" descr="C:\Users\Жана\Desktop\Рисунок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88640"/>
            <a:ext cx="5267436" cy="54726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3789040"/>
            <a:ext cx="4572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Стоит на поле дочка – 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Тридцать три платочка.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Прискакал зайчишка,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Осталась кочерыжка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074" name="Picture 2" descr="C:\Users\Жана\Desktop\skazka_13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5408" y="116632"/>
            <a:ext cx="5328592" cy="6562307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sound006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908720"/>
            <a:ext cx="7200800" cy="54784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0" y="0"/>
            <a:ext cx="964907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ru-RU" sz="4000" dirty="0">
                <a:latin typeface="Comic Sans MS" pitchFamily="66" charset="0"/>
              </a:rPr>
              <a:t>Ура, </a:t>
            </a:r>
            <a:r>
              <a:rPr lang="ru-RU" sz="4000" dirty="0" smtClean="0">
                <a:latin typeface="Comic Sans MS" pitchFamily="66" charset="0"/>
              </a:rPr>
              <a:t>вы угадали, это 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КАПУСТА!</a:t>
            </a:r>
            <a:endParaRPr lang="ru-RU" sz="40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7544" y="1844824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троне 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зеленой короне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Царь сидит на припеке,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лоснятся от важности красные щеки.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Ветер поднялся,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Трон зашатался,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Царь удивился,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 трона свалился.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" name="Picture 2" descr="C:\Users\Жана\Desktop\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-1"/>
            <a:ext cx="4104456" cy="7012681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sound007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Жана\Desktop\Рисунок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052736"/>
            <a:ext cx="7584843" cy="54726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827584" y="188640"/>
            <a:ext cx="78197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dirty="0" smtClean="0">
                <a:latin typeface="Comic Sans MS" pitchFamily="66" charset="0"/>
              </a:rPr>
              <a:t>Конечно же это</a:t>
            </a:r>
            <a:r>
              <a:rPr lang="ru-RU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ПОМИДОР!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572000" y="1484784"/>
            <a:ext cx="504056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плетне зеленый крюк,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крюке висит сундук,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сундуке пять ребят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Смирно рядышком сидят.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Вдруг раскрылся сундук,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Все рассыпалось вокруг.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" name="Picture 3" descr="C:\Users\Жана\Desktop\skazka_0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040560" cy="6597592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</p:spTree>
  </p:cSld>
  <p:clrMapOvr>
    <a:masterClrMapping/>
  </p:clrMapOvr>
  <p:transition>
    <p:fade thruBlk="1"/>
    <p:sndAc>
      <p:stSnd>
        <p:snd r:embed="rId2" name="sound00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горо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196752"/>
            <a:ext cx="7191061" cy="51844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907704" y="188640"/>
            <a:ext cx="560281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dirty="0" smtClean="0">
                <a:latin typeface="Comic Sans MS" pitchFamily="66" charset="0"/>
              </a:rPr>
              <a:t>Правильно,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ГОРОХ!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64088" y="1700808"/>
            <a:ext cx="3408305" cy="32060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44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Золотая голова</a:t>
            </a:r>
          </a:p>
          <a:p>
            <a:pPr>
              <a:spcBef>
                <a:spcPts val="144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Велика, тяжела!</a:t>
            </a:r>
          </a:p>
          <a:p>
            <a:pPr>
              <a:spcBef>
                <a:spcPts val="144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Золотая голова</a:t>
            </a:r>
          </a:p>
          <a:p>
            <a:pPr>
              <a:spcBef>
                <a:spcPts val="144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Отдохнуть прилегла!</a:t>
            </a:r>
          </a:p>
          <a:p>
            <a:pPr>
              <a:spcBef>
                <a:spcPts val="144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Голова велика,</a:t>
            </a:r>
          </a:p>
          <a:p>
            <a:pPr>
              <a:spcBef>
                <a:spcPts val="144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Только шея тонка!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1266" name="Picture 2" descr="C:\Users\Жана\Desktop\1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96552" y="332656"/>
            <a:ext cx="5904656" cy="6288486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sound009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Жана\Desktop\fdcf9a71a7b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891898"/>
            <a:ext cx="5184576" cy="596610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67544" y="188640"/>
            <a:ext cx="81916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400" dirty="0" smtClean="0">
                <a:latin typeface="Comic Sans MS" pitchFamily="66" charset="0"/>
              </a:rPr>
              <a:t>Ура, вы угадали, это </a:t>
            </a:r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ТЫКВА!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-30163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788024" y="1988840"/>
            <a:ext cx="4572000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Ты отлично с ним знаком – 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 полосатым толстяком.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Ну, попробуй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Подними,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Тяжелее гири!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весах –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Он один,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 гири четыре.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098" name="Picture 2" descr="C:\Users\Жана\Desktop\1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52536" y="188640"/>
            <a:ext cx="5335488" cy="666936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sound010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0a1477208f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0"/>
            <a:ext cx="5976664" cy="668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404664"/>
            <a:ext cx="335700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Comic Sans MS" pitchFamily="66" charset="0"/>
              </a:rPr>
              <a:t>Правильно!</a:t>
            </a:r>
          </a:p>
          <a:p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АРБУЗ!</a:t>
            </a:r>
            <a:endParaRPr lang="ru-RU" sz="44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76056" y="2060848"/>
            <a:ext cx="4572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Наши поросятки 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Выросли на грядке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 солнышку бочком,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Хвостики крючком.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Что за поросятки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Играют с нами в прятки?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3314" name="Picture 2" descr="C:\Users\Жана\Desktop\0_63c45_e4e28ceb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60648"/>
            <a:ext cx="4546601" cy="6348412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sound01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Жана\Desktop\kabach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124744"/>
            <a:ext cx="7305666" cy="54726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763688" y="188640"/>
            <a:ext cx="53335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Comic Sans MS" pitchFamily="66" charset="0"/>
              </a:rPr>
              <a:t>Да – это </a:t>
            </a: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КАБАЧКИ!</a:t>
            </a:r>
            <a:endParaRPr lang="ru-RU" sz="44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868144" y="1124744"/>
            <a:ext cx="4572000" cy="544764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Ох и зол,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Хоть и мал!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солнце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Стрелки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Выпускал.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попали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солнце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Стрелки,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Угодили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 нам в тарелки.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050" name="Picture 2" descr="C:\Users\Жана\Desktop\mult6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32656"/>
            <a:ext cx="4981575" cy="630555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sound012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Жана\Desktop\1258738636_dsc008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124744"/>
            <a:ext cx="7200901" cy="5397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99592" y="260648"/>
            <a:ext cx="79624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Comic Sans MS" pitchFamily="66" charset="0"/>
              </a:rPr>
              <a:t>Молодцы! Конечно же </a:t>
            </a: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ЛУК!</a:t>
            </a:r>
            <a:endParaRPr lang="ru-RU" sz="44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292080" y="260648"/>
            <a:ext cx="367240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огороде перед нами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Куст усыпан колпачками,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Каждый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Пламя прячет.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 кто съест,</a:t>
            </a:r>
          </a:p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Заплачет.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146" name="Picture 2" descr="C:\Users\Жана\Desktop\mult66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508104" cy="6972017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sound013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2bc8c1a306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47060" y="620688"/>
            <a:ext cx="95910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11560" y="188640"/>
            <a:ext cx="806663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Comic Sans MS" pitchFamily="66" charset="0"/>
              </a:rPr>
              <a:t>Ура! Вы угадали, это </a:t>
            </a: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ПЕРЕЦ!</a:t>
            </a:r>
            <a:endParaRPr lang="ru-RU" sz="44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868144" y="1556792"/>
            <a:ext cx="2286000" cy="446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Летом в огороде –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Свежие, зеленые,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 зимою в бочке,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Крепкие, соленые!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170" name="Picture 2" descr="C:\Users\Жана\Desktop\mult1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4544" y="0"/>
            <a:ext cx="5364088" cy="670511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Огурцы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:\клипарты\еда раст\d190c86943a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348005"/>
            <a:ext cx="7416824" cy="550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3528" y="332656"/>
            <a:ext cx="86116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Comic Sans MS" pitchFamily="66" charset="0"/>
              </a:rPr>
              <a:t>Ура! Вы угадали, это </a:t>
            </a: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ОГУРЦЫ!</a:t>
            </a:r>
            <a:endParaRPr lang="ru-RU" sz="44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572000" y="3645024"/>
            <a:ext cx="38884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440"/>
              </a:spcBef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Красная мышка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 белым хвостом,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норке сидит</a:t>
            </a:r>
            <a:b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Под зелёным листом.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074" name="Picture 2" descr="C:\Users\Жана\Desktop\0_63c44_5fda0b06_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32656"/>
            <a:ext cx="3149600" cy="6348412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  <p:sndAc>
      <p:stSnd>
        <p:snd r:embed="rId2" name="редис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orashar12"/>
          <p:cNvPicPr>
            <a:picLocks noChangeAspect="1" noChangeArrowheads="1"/>
          </p:cNvPicPr>
          <p:nvPr/>
        </p:nvPicPr>
        <p:blipFill>
          <a:blip r:embed="rId2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Жана\Desktop\image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810141">
            <a:off x="2027125" y="913597"/>
            <a:ext cx="5354792" cy="660071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3568" y="404664"/>
            <a:ext cx="79592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Comic Sans MS" pitchFamily="66" charset="0"/>
              </a:rPr>
              <a:t>Ура! Вы угадали, это </a:t>
            </a:r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  <a:latin typeface="Comic Sans MS" pitchFamily="66" charset="0"/>
              </a:rPr>
              <a:t>РЕДИС!</a:t>
            </a:r>
            <a:endParaRPr lang="ru-RU" sz="4400" dirty="0">
              <a:solidFill>
                <a:schemeClr val="accent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rashar12"/>
          <p:cNvPicPr>
            <a:picLocks noChangeAspect="1" noChangeArrowheads="1"/>
          </p:cNvPicPr>
          <p:nvPr/>
        </p:nvPicPr>
        <p:blipFill>
          <a:blip r:embed="rId3" cstate="print"/>
          <a:srcRect b="3909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Жана\Desktop\70026872_1296490384_1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084053">
            <a:off x="2919906" y="219358"/>
            <a:ext cx="4800278" cy="610071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3528" y="4293096"/>
            <a:ext cx="3816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СПАСИБО!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fade thruBlk="1"/>
    <p:sndAc>
      <p:stSnd>
        <p:snd r:embed="rId2" name="аплодисменты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3">
      <a:dk1>
        <a:srgbClr val="000000"/>
      </a:dk1>
      <a:lt1>
        <a:srgbClr val="FFFFFF"/>
      </a:lt1>
      <a:dk2>
        <a:srgbClr val="00CC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CC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377</Words>
  <Application>Microsoft Office PowerPoint</Application>
  <PresentationFormat>Экран (4:3)</PresentationFormat>
  <Paragraphs>108</Paragraphs>
  <Slides>30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Загадки про овощи</dc:title>
  <dc:creator>Виктория Кузнецова</dc:creator>
  <dc:description>viki.rdf.ru</dc:description>
  <cp:lastModifiedBy>Жана</cp:lastModifiedBy>
  <cp:revision>62</cp:revision>
  <dcterms:created xsi:type="dcterms:W3CDTF">2007-04-18T08:01:39Z</dcterms:created>
  <dcterms:modified xsi:type="dcterms:W3CDTF">2012-04-24T19:57:32Z</dcterms:modified>
</cp:coreProperties>
</file>