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71" r:id="rId5"/>
    <p:sldId id="272" r:id="rId6"/>
    <p:sldId id="273" r:id="rId7"/>
    <p:sldId id="276" r:id="rId8"/>
    <p:sldId id="274" r:id="rId9"/>
    <p:sldId id="275" r:id="rId10"/>
    <p:sldId id="277" r:id="rId11"/>
    <p:sldId id="268" r:id="rId12"/>
    <p:sldId id="269" r:id="rId13"/>
    <p:sldId id="270" r:id="rId14"/>
    <p:sldId id="278" r:id="rId15"/>
    <p:sldId id="279" r:id="rId16"/>
    <p:sldId id="281" r:id="rId17"/>
    <p:sldId id="282" r:id="rId18"/>
    <p:sldId id="283" r:id="rId19"/>
    <p:sldId id="284" r:id="rId20"/>
    <p:sldId id="285" r:id="rId21"/>
    <p:sldId id="286" r:id="rId22"/>
    <p:sldId id="28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https://s3-eu-west-1.amazonaws.com/uploads.drugiegoroda.ru/44/files/2010/11/12c060d5a41.jpg" TargetMode="External"/><Relationship Id="rId5" Type="http://schemas.openxmlformats.org/officeDocument/2006/relationships/image" Target="../media/image34.jpeg"/><Relationship Id="rId4" Type="http://schemas.openxmlformats.org/officeDocument/2006/relationships/hyperlink" Target="https://s3-eu-west-1.amazonaws.com/uploads.drugiegoroda.ru/44/files/2010/11/12c060d5a41.jpg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620689"/>
            <a:ext cx="8424936" cy="2979762"/>
          </a:xfrm>
        </p:spPr>
        <p:txBody>
          <a:bodyPr>
            <a:noAutofit/>
          </a:bodyPr>
          <a:lstStyle/>
          <a:p>
            <a:r>
              <a:rPr lang="ru-RU" sz="6600" dirty="0" smtClean="0"/>
              <a:t>Обыкновенная необыкновенная соль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4437112"/>
            <a:ext cx="6984776" cy="2088232"/>
          </a:xfrm>
        </p:spPr>
        <p:txBody>
          <a:bodyPr>
            <a:normAutofit/>
          </a:bodyPr>
          <a:lstStyle/>
          <a:p>
            <a:r>
              <a:rPr lang="ru-RU" dirty="0" smtClean="0"/>
              <a:t>Подготовила:</a:t>
            </a:r>
          </a:p>
          <a:p>
            <a:r>
              <a:rPr lang="ru-RU" dirty="0" err="1" smtClean="0"/>
              <a:t>Земцова</a:t>
            </a:r>
            <a:r>
              <a:rPr lang="ru-RU" dirty="0" smtClean="0"/>
              <a:t> Анна Александровна</a:t>
            </a:r>
          </a:p>
          <a:p>
            <a:r>
              <a:rPr lang="ru-RU" dirty="0" smtClean="0"/>
              <a:t>Воспитатель МДОУ «Детский сад №67 «</a:t>
            </a:r>
            <a:r>
              <a:rPr lang="ru-RU" dirty="0" err="1" smtClean="0"/>
              <a:t>Ивушка</a:t>
            </a:r>
            <a:r>
              <a:rPr lang="ru-RU" dirty="0" smtClean="0"/>
              <a:t>» </a:t>
            </a:r>
            <a:r>
              <a:rPr lang="ru-RU" dirty="0" err="1" smtClean="0"/>
              <a:t>г.о.Подольск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66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79613" y="620713"/>
            <a:ext cx="56165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l">
              <a:defRPr sz="4400">
                <a:solidFill>
                  <a:schemeClr val="tx2"/>
                </a:solidFill>
                <a:latin typeface="Tahoma" pitchFamily="34" charset="0"/>
              </a:defRPr>
            </a:lvl1pPr>
            <a:lvl2pPr algn="l"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/>
            <a:endParaRPr lang="ru-RU" altLang="ru-RU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87450" y="620713"/>
            <a:ext cx="7491413" cy="174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3600" dirty="0">
                <a:solidFill>
                  <a:schemeClr val="tx2"/>
                </a:solidFill>
              </a:rPr>
              <a:t>Соль – прозрачный кристалл не имеющий запаха.</a:t>
            </a:r>
          </a:p>
        </p:txBody>
      </p:sp>
      <p:pic>
        <p:nvPicPr>
          <p:cNvPr id="6" name="Picture 4" descr="0001-001-Soli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132856"/>
            <a:ext cx="4385171" cy="4016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908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979613" y="620713"/>
            <a:ext cx="56165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l">
              <a:defRPr sz="4400">
                <a:solidFill>
                  <a:schemeClr val="tx2"/>
                </a:solidFill>
                <a:latin typeface="Tahoma" pitchFamily="34" charset="0"/>
              </a:defRPr>
            </a:lvl1pPr>
            <a:lvl2pPr algn="l"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/>
            <a:r>
              <a:rPr lang="ru-RU" altLang="ru-RU"/>
              <a:t>Виды соли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827584" y="1412776"/>
            <a:ext cx="7491412" cy="20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ru-RU" altLang="ru-RU" sz="1900" dirty="0">
                <a:solidFill>
                  <a:schemeClr val="tx2"/>
                </a:solidFill>
              </a:rPr>
              <a:t>каменная или твердая – добывается шахтным или карьерным способом;</a:t>
            </a:r>
          </a:p>
          <a:p>
            <a:pPr algn="just">
              <a:lnSpc>
                <a:spcPct val="90000"/>
              </a:lnSpc>
            </a:pPr>
            <a:r>
              <a:rPr lang="ru-RU" altLang="ru-RU" sz="1900" dirty="0">
                <a:solidFill>
                  <a:schemeClr val="tx2"/>
                </a:solidFill>
              </a:rPr>
              <a:t>самосадочная или озерная - добывается на дне солевых озер;</a:t>
            </a:r>
          </a:p>
          <a:p>
            <a:pPr algn="just">
              <a:lnSpc>
                <a:spcPct val="90000"/>
              </a:lnSpc>
            </a:pPr>
            <a:r>
              <a:rPr lang="ru-RU" altLang="ru-RU" sz="1900" dirty="0">
                <a:solidFill>
                  <a:schemeClr val="tx2"/>
                </a:solidFill>
              </a:rPr>
              <a:t>садочная – при испарении воды под воздействием солнца, соль оседает на дне бассейнов;</a:t>
            </a:r>
          </a:p>
          <a:p>
            <a:pPr algn="just">
              <a:lnSpc>
                <a:spcPct val="90000"/>
              </a:lnSpc>
            </a:pPr>
            <a:r>
              <a:rPr lang="ru-RU" altLang="ru-RU" sz="1900" dirty="0">
                <a:solidFill>
                  <a:schemeClr val="tx2"/>
                </a:solidFill>
              </a:rPr>
              <a:t>выварочная – получается выпариванием воды из рассолов.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ru-RU" altLang="ru-RU" sz="1900" dirty="0">
              <a:solidFill>
                <a:schemeClr val="tx2"/>
              </a:solidFill>
            </a:endParaRPr>
          </a:p>
        </p:txBody>
      </p:sp>
      <p:pic>
        <p:nvPicPr>
          <p:cNvPr id="4" name="Picture 9" descr="1374633827_012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61048"/>
            <a:ext cx="3779838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1365119147_img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4" y="3819774"/>
            <a:ext cx="3255963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45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2000240"/>
            <a:ext cx="64294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Как добывают</a:t>
            </a:r>
          </a:p>
          <a:p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      соль          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81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99859"/>
            <a:ext cx="7704856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Шахтным способом добывают соль, находящуюся в недрах нашей Земли. Под землёй образуются большие горы соли, которые появились благодаря происходящим в толще Земли процессам нагревания.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многих соляных шахтах используются мощные электрические экскаваторы, врубовые машины, самоходные буровые установки, горнопроходческие комбайны и электровозы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3" name="Рисунок 2" descr="1332044182_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83" y="3329758"/>
            <a:ext cx="3933269" cy="3312217"/>
          </a:xfrm>
          <a:prstGeom prst="rect">
            <a:avLst/>
          </a:prstGeom>
        </p:spPr>
      </p:pic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004" y="3024998"/>
            <a:ext cx="4351689" cy="361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4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eb07-01-10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836712"/>
            <a:ext cx="7380312" cy="553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2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ru-RU" dirty="0" smtClean="0"/>
              <a:t>Соляные озёра</a:t>
            </a:r>
            <a:endParaRPr lang="ru-RU" dirty="0"/>
          </a:p>
        </p:txBody>
      </p:sp>
      <p:pic>
        <p:nvPicPr>
          <p:cNvPr id="3" name="Рисунок 2" descr="http://magspace.ru/uploads/2014/04/11/22-460_d8c59_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68" y="656788"/>
            <a:ext cx="4122341" cy="306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img-fotki.yandex.ru/get/769006/3588041.2e20/0_155511_7c3901bd_orig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226" y="3284984"/>
            <a:ext cx="4412514" cy="3276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4.bp.blogspot.com/-ceiadWIzi5o/UXFdBjtDiaI/AAAAAAAAGNg/fsb6k4qBSug/s1600/14-Salar+de+Uyuni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25055"/>
            <a:ext cx="4410372" cy="2947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img-7.photosight.ru/c02/2921265_large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424" y="733559"/>
            <a:ext cx="4482381" cy="29832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201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51" y="476672"/>
            <a:ext cx="7560840" cy="52750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7524" y="5877272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Морская вода солёная, из неё тоже добывают соль.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3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ss_1390395557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596" y="6286520"/>
            <a:ext cx="8501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Соляные камни на берегу моря.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44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берегу мертвого моря</a:t>
            </a:r>
            <a:endParaRPr lang="ru-RU" dirty="0"/>
          </a:p>
        </p:txBody>
      </p:sp>
      <p:pic>
        <p:nvPicPr>
          <p:cNvPr id="3" name="Рисунок 2" descr="http://s4.fotokto.ru/photo/full/464/464005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8136904" cy="5112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666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11413" y="260350"/>
            <a:ext cx="47529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l">
              <a:defRPr sz="4400">
                <a:solidFill>
                  <a:schemeClr val="tx2"/>
                </a:solidFill>
                <a:latin typeface="Tahoma" pitchFamily="34" charset="0"/>
              </a:defRPr>
            </a:lvl1pPr>
            <a:lvl2pPr algn="l"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/>
            <a:r>
              <a:rPr lang="ru-RU" altLang="ru-RU" dirty="0"/>
              <a:t>Применение соли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403350" y="1195388"/>
            <a:ext cx="7491413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>
                <a:solidFill>
                  <a:schemeClr val="tx2"/>
                </a:solidFill>
              </a:rPr>
              <a:t>Соль в быту: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ru-RU" altLang="ru-RU" sz="1000" dirty="0">
              <a:solidFill>
                <a:schemeClr val="tx2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ru-RU" altLang="ru-RU" sz="2000" dirty="0">
                <a:solidFill>
                  <a:schemeClr val="tx2"/>
                </a:solidFill>
              </a:rPr>
              <a:t>приправа для различных блюд;</a:t>
            </a:r>
          </a:p>
          <a:p>
            <a:pPr algn="just">
              <a:lnSpc>
                <a:spcPct val="90000"/>
              </a:lnSpc>
            </a:pPr>
            <a:r>
              <a:rPr lang="ru-RU" altLang="ru-RU" sz="2000" dirty="0">
                <a:solidFill>
                  <a:schemeClr val="tx2"/>
                </a:solidFill>
              </a:rPr>
              <a:t>консервант пищевых продуктов (рыба, мясо, овощи, грибы и т.д.).</a:t>
            </a:r>
            <a:endParaRPr lang="ru-RU" altLang="ru-RU" sz="2800" dirty="0">
              <a:solidFill>
                <a:schemeClr val="tx2"/>
              </a:solidFill>
            </a:endParaRPr>
          </a:p>
        </p:txBody>
      </p:sp>
      <p:pic>
        <p:nvPicPr>
          <p:cNvPr id="12" name="Picture 3" descr="D:\соль\2633ade9dc3d87c99fac39fa4fe20fd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420" y="2996952"/>
            <a:ext cx="4320480" cy="2304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Объект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027142"/>
            <a:ext cx="3355171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8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95536" y="2641078"/>
            <a:ext cx="8499227" cy="2011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>
                <a:solidFill>
                  <a:schemeClr val="tx2"/>
                </a:solidFill>
              </a:rPr>
              <a:t>Соль в медицине:</a:t>
            </a:r>
          </a:p>
          <a:p>
            <a:pPr algn="just">
              <a:lnSpc>
                <a:spcPct val="90000"/>
              </a:lnSpc>
            </a:pPr>
            <a:r>
              <a:rPr lang="ru-RU" altLang="ru-RU" sz="2000" dirty="0">
                <a:solidFill>
                  <a:schemeClr val="tx2"/>
                </a:solidFill>
              </a:rPr>
              <a:t>профилактика недостатка йода  и фтора в организме;</a:t>
            </a:r>
          </a:p>
          <a:p>
            <a:pPr algn="just">
              <a:lnSpc>
                <a:spcPct val="90000"/>
              </a:lnSpc>
            </a:pPr>
            <a:r>
              <a:rPr lang="ru-RU" altLang="ru-RU" sz="2000" dirty="0">
                <a:solidFill>
                  <a:schemeClr val="tx2"/>
                </a:solidFill>
              </a:rPr>
              <a:t>физиологический раствор.</a:t>
            </a:r>
            <a:endParaRPr lang="ru-RU" altLang="ru-RU" sz="2800" dirty="0">
              <a:solidFill>
                <a:schemeClr val="tx2"/>
              </a:solidFill>
            </a:endParaRPr>
          </a:p>
        </p:txBody>
      </p:sp>
      <p:pic>
        <p:nvPicPr>
          <p:cNvPr id="9" name="Picture 4" descr="D:\соль\i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8640"/>
            <a:ext cx="3022199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52471"/>
            <a:ext cx="3871182" cy="244827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502" y="3891783"/>
            <a:ext cx="3382471" cy="27270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82263" y="3398812"/>
            <a:ext cx="2908116" cy="3205417"/>
          </a:xfrm>
          <a:prstGeom prst="rect">
            <a:avLst/>
          </a:prstGeom>
        </p:spPr>
      </p:pic>
      <p:pic>
        <p:nvPicPr>
          <p:cNvPr id="13" name="Рисунок 12" descr="http://jivagonsk.ru/wp-content/uploads/2016/12/1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738" y="188640"/>
            <a:ext cx="3850801" cy="28797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623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683568" y="4077072"/>
            <a:ext cx="8211195" cy="2245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800" dirty="0">
                <a:solidFill>
                  <a:schemeClr val="tx2"/>
                </a:solidFill>
              </a:rPr>
              <a:t>Соль в промышленности и технике:</a:t>
            </a:r>
          </a:p>
          <a:p>
            <a:pPr algn="just">
              <a:lnSpc>
                <a:spcPct val="90000"/>
              </a:lnSpc>
            </a:pPr>
            <a:r>
              <a:rPr lang="ru-RU" altLang="ru-RU" sz="2000" dirty="0">
                <a:solidFill>
                  <a:schemeClr val="tx2"/>
                </a:solidFill>
              </a:rPr>
              <a:t>изготовление пластмасс, алюминия, бумаги, мыла, стекла, аккумуляторов;</a:t>
            </a:r>
          </a:p>
          <a:p>
            <a:pPr algn="just">
              <a:lnSpc>
                <a:spcPct val="90000"/>
              </a:lnSpc>
            </a:pPr>
            <a:r>
              <a:rPr lang="ru-RU" altLang="ru-RU" sz="2000" dirty="0">
                <a:solidFill>
                  <a:schemeClr val="tx2"/>
                </a:solidFill>
              </a:rPr>
              <a:t>использование при обработке мехов и кож;</a:t>
            </a:r>
          </a:p>
          <a:p>
            <a:pPr algn="just">
              <a:lnSpc>
                <a:spcPct val="90000"/>
              </a:lnSpc>
            </a:pPr>
            <a:r>
              <a:rPr lang="ru-RU" altLang="ru-RU" sz="2000" dirty="0">
                <a:solidFill>
                  <a:schemeClr val="tx2"/>
                </a:solidFill>
              </a:rPr>
              <a:t>реагент для борьбы с гололедом.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endParaRPr lang="ru-RU" altLang="ru-RU" sz="2000" dirty="0">
              <a:solidFill>
                <a:schemeClr val="tx2"/>
              </a:solidFill>
            </a:endParaRPr>
          </a:p>
        </p:txBody>
      </p:sp>
      <p:pic>
        <p:nvPicPr>
          <p:cNvPr id="3" name="Picture 6" descr="D:\соль\922063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3456384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4" descr="D:\соль\26feac5c83_12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268760"/>
            <a:ext cx="3888432" cy="24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828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ru-RU" dirty="0" smtClean="0"/>
              <a:t>А ещё из соли строят дома…</a:t>
            </a:r>
            <a:endParaRPr lang="ru-RU" dirty="0"/>
          </a:p>
        </p:txBody>
      </p:sp>
      <p:pic>
        <p:nvPicPr>
          <p:cNvPr id="4" name="Рисунок 3" descr="http://i.huffpost.com/gadgets/slideshows/318472/slide_318472_2946856_fre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2696"/>
            <a:ext cx="4536504" cy="2952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livelyplanet.ru/uploads/posts/2014-04/1398454718_solt-00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56992"/>
            <a:ext cx="4536504" cy="3275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ecretworlds.ru/fotki/Palacio-de-Sal-Hotel_6_secretworlds.ru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1268760"/>
            <a:ext cx="4266357" cy="34517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059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16632"/>
            <a:ext cx="42319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Кому ещё, кроме человека, нужна соль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 descr="jkmnh-801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83" y="2204864"/>
            <a:ext cx="4315766" cy="4357874"/>
          </a:xfrm>
          <a:prstGeom prst="rect">
            <a:avLst/>
          </a:prstGeom>
        </p:spPr>
      </p:pic>
      <p:pic>
        <p:nvPicPr>
          <p:cNvPr id="6" name="Рисунок 5" descr="http://nalugah.ru/wp-content/uploads/2017/03/sol-dlja-korov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822" y="3691937"/>
            <a:ext cx="3906317" cy="2845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krasivey.com/wp-content/uploads/2018/02/sol-2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101" y="140712"/>
            <a:ext cx="4338365" cy="3261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780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457200" y="548680"/>
            <a:ext cx="8229600" cy="55774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Опыт1. Соль растворяется в воде, но не испаряется.</a:t>
            </a:r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Растворяем в воде соль. В столовую ложку набираем немного соленой жидкости. Держим ложку над огнем до тех пор, пока вода, не испарится. На ложке остался белый порошок. Остудить ложку и пробуем порошок на вкус. Легко можно определить, что это соль. Вывод: соль растворяется в воде, но не испаряется вместе с водой, а  остается;  на вкус соленая.</a:t>
            </a:r>
            <a:endParaRPr lang="ru-RU" sz="20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64" y="3797886"/>
            <a:ext cx="4762500" cy="23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933056"/>
            <a:ext cx="3072000" cy="23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3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755576" y="207963"/>
            <a:ext cx="7491412" cy="194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>
              <a:buFont typeface="Wingdings" pitchFamily="2" charset="2"/>
              <a:buNone/>
            </a:pPr>
            <a:r>
              <a:rPr lang="ru-RU" altLang="ru-RU" sz="2000" dirty="0">
                <a:solidFill>
                  <a:schemeClr val="hlink"/>
                </a:solidFill>
              </a:rPr>
              <a:t>Опыт 2</a:t>
            </a:r>
            <a:r>
              <a:rPr lang="ru-RU" altLang="ru-RU" sz="2000" dirty="0">
                <a:solidFill>
                  <a:schemeClr val="tx2"/>
                </a:solidFill>
              </a:rPr>
              <a:t> – возьмем банку с теплой водой и опустим туда сырое яйцо – оно утонет. Затем в банку добавляем соль до тех пор, пока на дне банки не останутся кристаллы соли, которые не будут растворяться (получим насыщенный солевой раствор). В этот раствор опустим яйцо – оно будет плавать на поверхности воды. </a:t>
            </a:r>
          </a:p>
        </p:txBody>
      </p:sp>
      <p:pic>
        <p:nvPicPr>
          <p:cNvPr id="3" name="Picture 9" descr="яйц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2216150"/>
            <a:ext cx="316865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 descr="яйцо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2201863"/>
            <a:ext cx="2532063" cy="304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5" descr="https://s3-eu-west-1.amazonaws.com/uploads.drugiegoroda.ru/44/files/2010/11/12c060d5a41.jpg">
            <a:hlinkClick r:id="rId4"/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2244725"/>
            <a:ext cx="2760663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576784" y="5347340"/>
            <a:ext cx="7491412" cy="1344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ru-RU" altLang="ru-RU" sz="2000" dirty="0">
                <a:solidFill>
                  <a:schemeClr val="hlink"/>
                </a:solidFill>
              </a:rPr>
              <a:t>Соль увеличивает плотность воды</a:t>
            </a:r>
            <a:r>
              <a:rPr lang="ru-RU" altLang="ru-RU" sz="2000" dirty="0">
                <a:solidFill>
                  <a:schemeClr val="tx2"/>
                </a:solidFill>
              </a:rPr>
              <a:t>, </a:t>
            </a:r>
          </a:p>
          <a:p>
            <a:pPr>
              <a:buFont typeface="Wingdings" pitchFamily="2" charset="2"/>
              <a:buNone/>
            </a:pPr>
            <a:r>
              <a:rPr lang="ru-RU" altLang="ru-RU" sz="1900" dirty="0">
                <a:solidFill>
                  <a:schemeClr val="tx2"/>
                </a:solidFill>
              </a:rPr>
              <a:t>поэтому в соленой воде тело не тонет. На территории нашей республики есть озеро </a:t>
            </a:r>
            <a:r>
              <a:rPr lang="ru-RU" altLang="ru-RU" sz="1900" dirty="0" err="1">
                <a:solidFill>
                  <a:schemeClr val="tx2"/>
                </a:solidFill>
              </a:rPr>
              <a:t>Тус</a:t>
            </a:r>
            <a:r>
              <a:rPr lang="ru-RU" altLang="ru-RU" sz="1900" dirty="0">
                <a:solidFill>
                  <a:schemeClr val="tx2"/>
                </a:solidFill>
              </a:rPr>
              <a:t>, где каждый человек может убедиться в этом свойстве насыщенного солевого раствора.</a:t>
            </a:r>
          </a:p>
        </p:txBody>
      </p:sp>
    </p:spTree>
    <p:extLst>
      <p:ext uri="{BB962C8B-B14F-4D97-AF65-F5344CB8AC3E}">
        <p14:creationId xmlns:p14="http://schemas.microsoft.com/office/powerpoint/2010/main" val="295952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Опыт 3: « Незамерзающая соль»</a:t>
            </a:r>
            <a:b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Почему зимой дороги посыпают солью?</a:t>
            </a:r>
            <a:endParaRPr lang="ru-RU" sz="20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426404" y="980728"/>
            <a:ext cx="4038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Зимой на дорогах образуется лед, бывает гололедица. Чтобы люди не падали и не происходили аварии, лед посыпают солью.</a:t>
            </a:r>
          </a:p>
          <a:p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Мы заморозили воду, образовался лед. Наш лед мы покрасили гуашевыми красками, которая поможет проследить за таяньем. Посыпали сверху солью.  Лед начал таять издавая треск. Появились дорожки – туннели, по которым растеклась краска. Таким образом, мы увидели, что соль ускоряет таянье льда, в результате которого лед превращается в воду.  </a:t>
            </a:r>
            <a:endParaRPr lang="ru-RU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56792"/>
            <a:ext cx="339534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1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рис солью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25" y="2111375"/>
            <a:ext cx="4297363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1"/>
          <p:cNvSpPr>
            <a:spLocks noChangeArrowheads="1"/>
          </p:cNvSpPr>
          <p:nvPr/>
        </p:nvSpPr>
        <p:spPr bwMode="auto">
          <a:xfrm>
            <a:off x="559702" y="404664"/>
            <a:ext cx="7504112" cy="144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>
              <a:buFont typeface="Wingdings" pitchFamily="2" charset="2"/>
              <a:buNone/>
            </a:pPr>
            <a:r>
              <a:rPr lang="ru-RU" altLang="ru-RU" sz="2000" dirty="0">
                <a:solidFill>
                  <a:schemeClr val="hlink"/>
                </a:solidFill>
              </a:rPr>
              <a:t>Опыт 4</a:t>
            </a:r>
            <a:r>
              <a:rPr lang="ru-RU" altLang="ru-RU" sz="2000" dirty="0">
                <a:solidFill>
                  <a:schemeClr val="tx2"/>
                </a:solidFill>
              </a:rPr>
              <a:t> – приготовим насыщенный солевой раствор. Возьмем лист цветной бумаги </a:t>
            </a:r>
            <a:r>
              <a:rPr lang="ru-RU" altLang="ru-RU" sz="2000" dirty="0" smtClean="0">
                <a:solidFill>
                  <a:schemeClr val="tx2"/>
                </a:solidFill>
              </a:rPr>
              <a:t>(лучше черный</a:t>
            </a:r>
            <a:r>
              <a:rPr lang="ru-RU" altLang="ru-RU" sz="2000" dirty="0">
                <a:solidFill>
                  <a:schemeClr val="tx2"/>
                </a:solidFill>
              </a:rPr>
              <a:t>), кисть и попробуем что-нибудь нарисовать этим раствором. Оставляем рисунок на ночь в теплом месте. Утром наш рисунок проявится. </a:t>
            </a:r>
          </a:p>
          <a:p>
            <a:pPr algn="just">
              <a:buFont typeface="Wingdings" pitchFamily="2" charset="2"/>
              <a:buNone/>
            </a:pPr>
            <a:endParaRPr lang="ru-RU" altLang="ru-RU" sz="2000" dirty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None/>
            </a:pPr>
            <a:endParaRPr lang="ru-RU" altLang="ru-RU" sz="2000" dirty="0">
              <a:solidFill>
                <a:schemeClr val="tx2"/>
              </a:solidFill>
            </a:endParaRPr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auto">
          <a:xfrm>
            <a:off x="539552" y="5589240"/>
            <a:ext cx="7491412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ru-RU" altLang="ru-RU" sz="2000" dirty="0">
                <a:solidFill>
                  <a:schemeClr val="hlink"/>
                </a:solidFill>
              </a:rPr>
              <a:t>Вода испарилась, а соль осталась, образовав мельчайшие кристаллики. </a:t>
            </a:r>
          </a:p>
        </p:txBody>
      </p:sp>
    </p:spTree>
    <p:extLst>
      <p:ext uri="{BB962C8B-B14F-4D97-AF65-F5344CB8AC3E}">
        <p14:creationId xmlns:p14="http://schemas.microsoft.com/office/powerpoint/2010/main" val="325490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через 2 нед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2065338"/>
            <a:ext cx="4498975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через нед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549525"/>
            <a:ext cx="2954337" cy="330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150938" y="207963"/>
            <a:ext cx="7504112" cy="178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>
              <a:buFont typeface="Wingdings" pitchFamily="2" charset="2"/>
              <a:buNone/>
            </a:pPr>
            <a:r>
              <a:rPr lang="ru-RU" altLang="ru-RU" sz="2000" dirty="0">
                <a:solidFill>
                  <a:schemeClr val="hlink"/>
                </a:solidFill>
              </a:rPr>
              <a:t>Опыт 5</a:t>
            </a:r>
            <a:r>
              <a:rPr lang="ru-RU" altLang="ru-RU" sz="2000" dirty="0">
                <a:solidFill>
                  <a:schemeClr val="tx2"/>
                </a:solidFill>
              </a:rPr>
              <a:t> – приготовим насыщенный солевой раствор. На карандаш привяжем толстую нить, опустим нить в банку и оставим ее в теплом месте на 3 недели.</a:t>
            </a:r>
          </a:p>
          <a:p>
            <a:pPr algn="just">
              <a:buFont typeface="Wingdings" pitchFamily="2" charset="2"/>
              <a:buNone/>
            </a:pPr>
            <a:r>
              <a:rPr lang="ru-RU" altLang="ru-RU" sz="2000" dirty="0">
                <a:solidFill>
                  <a:schemeClr val="tx2"/>
                </a:solidFill>
              </a:rPr>
              <a:t>Формирование кристаллов соли показано на фото.</a:t>
            </a:r>
            <a:endParaRPr lang="ru-RU" altLang="ru-RU" dirty="0"/>
          </a:p>
        </p:txBody>
      </p:sp>
      <p:pic>
        <p:nvPicPr>
          <p:cNvPr id="5" name="Picture 11" descr="через 3 нед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3449638"/>
            <a:ext cx="4597400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7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67544" y="980728"/>
            <a:ext cx="7128792" cy="43924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u="sng" smtClean="0">
                <a:solidFill>
                  <a:srgbClr val="FF0000"/>
                </a:solidFill>
              </a:rPr>
              <a:t>Свойства соли:</a:t>
            </a:r>
            <a:br>
              <a:rPr lang="ru-RU" sz="3200" b="1" u="sng" smtClean="0">
                <a:solidFill>
                  <a:srgbClr val="FF0000"/>
                </a:solidFill>
              </a:rPr>
            </a:br>
            <a:r>
              <a:rPr lang="ru-RU" sz="2800" b="1" smtClean="0"/>
              <a:t>- белого цвета;</a:t>
            </a:r>
            <a:br>
              <a:rPr lang="ru-RU" sz="2800" b="1" smtClean="0"/>
            </a:br>
            <a:r>
              <a:rPr lang="ru-RU" sz="2800" b="1" smtClean="0"/>
              <a:t>- не имеет запаха;</a:t>
            </a:r>
            <a:br>
              <a:rPr lang="ru-RU" sz="2800" b="1" smtClean="0"/>
            </a:br>
            <a:r>
              <a:rPr lang="ru-RU" sz="2800" b="1" smtClean="0"/>
              <a:t>- соленая на вкус;</a:t>
            </a:r>
            <a:br>
              <a:rPr lang="ru-RU" sz="2800" b="1" smtClean="0"/>
            </a:br>
            <a:r>
              <a:rPr lang="ru-RU" sz="2800" b="1" smtClean="0"/>
              <a:t>- состоит из кристаллов;</a:t>
            </a:r>
            <a:br>
              <a:rPr lang="ru-RU" sz="2800" b="1" smtClean="0"/>
            </a:br>
            <a:r>
              <a:rPr lang="ru-RU" sz="2800" b="1" smtClean="0"/>
              <a:t>- растворяется в воде, но не испаряется;</a:t>
            </a:r>
            <a:br>
              <a:rPr lang="ru-RU" sz="2800" b="1" smtClean="0"/>
            </a:br>
            <a:r>
              <a:rPr lang="ru-RU" sz="2800" b="1" smtClean="0"/>
              <a:t>- соль делает жидкость плотнее;</a:t>
            </a:r>
            <a:br>
              <a:rPr lang="ru-RU" sz="2800" b="1" smtClean="0"/>
            </a:br>
            <a:r>
              <a:rPr lang="ru-RU" sz="2800" b="1" smtClean="0"/>
              <a:t>- скрипит.</a:t>
            </a:r>
            <a:endParaRPr lang="ru-RU" sz="32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9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764704"/>
            <a:ext cx="6143668" cy="50783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Добыча соли является ёмким и кропотливым процессом. От количества и качества добываемой соли зависит жизнь всех живых организмов на Земле. А потому нужно ценить этот продукт и относиться к нему достаточно бережно.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0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102</TotalTime>
  <Words>618</Words>
  <Application>Microsoft Office PowerPoint</Application>
  <PresentationFormat>Экран (4:3)</PresentationFormat>
  <Paragraphs>45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Эркер</vt:lpstr>
      <vt:lpstr>Обыкновенная необыкновенная соль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Соляные озёра</vt:lpstr>
      <vt:lpstr>Презентация PowerPoint</vt:lpstr>
      <vt:lpstr>Презентация PowerPoint</vt:lpstr>
      <vt:lpstr>На берегу мертвого моря</vt:lpstr>
      <vt:lpstr>Презентация PowerPoint</vt:lpstr>
      <vt:lpstr>Презентация PowerPoint</vt:lpstr>
      <vt:lpstr>Презентация PowerPoint</vt:lpstr>
      <vt:lpstr>А ещё из соли строят дома…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 K55D</dc:creator>
  <cp:lastModifiedBy>Asus K55D</cp:lastModifiedBy>
  <cp:revision>10</cp:revision>
  <dcterms:created xsi:type="dcterms:W3CDTF">2019-01-22T19:04:50Z</dcterms:created>
  <dcterms:modified xsi:type="dcterms:W3CDTF">2019-01-22T21:37:27Z</dcterms:modified>
</cp:coreProperties>
</file>