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8BEE66-297C-427A-9382-1F5CE0B3E20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3C31254-54E7-4B07-AC45-21EDFC1F7948}" type="pres">
      <dgm:prSet presAssocID="{FF8BEE66-297C-427A-9382-1F5CE0B3E20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A6210E3A-4BDB-41E0-A21E-49D9C6C41CC9}" type="presOf" srcId="{FF8BEE66-297C-427A-9382-1F5CE0B3E204}" destId="{D3C31254-54E7-4B07-AC45-21EDFC1F794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4971"/>
            <a:ext cx="7772400" cy="276547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7504" y="188640"/>
            <a:ext cx="8928992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«</a:t>
            </a:r>
            <a:r>
              <a:rPr lang="ru-RU" b="1" dirty="0"/>
              <a:t>ФОРМИРОВАНИЕ СЕМЕЙНЫХ ТРАДИЦИЙ СТУДЕНТОВ В ОБРАЗОВАТЕЛЬНОМ ПРОСТРАНСТВЕ КОЛЛЕДЖА</a:t>
            </a:r>
            <a:r>
              <a:rPr lang="ru-RU" dirty="0"/>
              <a:t>»</a:t>
            </a:r>
          </a:p>
        </p:txBody>
      </p:sp>
      <p:pic>
        <p:nvPicPr>
          <p:cNvPr id="7" name="Рисунок 6" descr="hello_html_m193c53e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4971"/>
            <a:ext cx="8928992" cy="554635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395536" y="6429426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«Земля </a:t>
            </a:r>
            <a:r>
              <a:rPr lang="ru-RU" sz="2400" b="1" dirty="0"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 воды – мертва, человек без семьи </a:t>
            </a:r>
            <a:r>
              <a:rPr lang="ru-RU" sz="2400" b="1" dirty="0" smtClean="0"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пустоцвет»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030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imagebank.biz/wp-content/uploads/2014/06/13099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Группа 7"/>
          <p:cNvGrpSpPr/>
          <p:nvPr/>
        </p:nvGrpSpPr>
        <p:grpSpPr>
          <a:xfrm>
            <a:off x="3255081" y="153905"/>
            <a:ext cx="5652120" cy="1095987"/>
            <a:chOff x="1425939" y="212709"/>
            <a:chExt cx="5777262" cy="1298021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1425939" y="212709"/>
              <a:ext cx="5777262" cy="129802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Скругленный прямоугольник 4"/>
            <p:cNvSpPr txBox="1"/>
            <p:nvPr/>
          </p:nvSpPr>
          <p:spPr>
            <a:xfrm>
              <a:off x="1489303" y="276073"/>
              <a:ext cx="5650534" cy="117129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47625" rIns="95250" bIns="47625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500" kern="1200" dirty="0" smtClean="0"/>
                <a:t>- развить интерес к истории своей семьи, семейным традициям,</a:t>
              </a:r>
              <a:endParaRPr lang="ru-RU" sz="2500" kern="1200" dirty="0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3330014" y="1555213"/>
            <a:ext cx="5577187" cy="1215005"/>
            <a:chOff x="1368147" y="504048"/>
            <a:chExt cx="5759090" cy="1644580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1368147" y="504048"/>
              <a:ext cx="5759090" cy="164458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Скругленный прямоугольник 4"/>
            <p:cNvSpPr txBox="1"/>
            <p:nvPr/>
          </p:nvSpPr>
          <p:spPr>
            <a:xfrm>
              <a:off x="1448429" y="584330"/>
              <a:ext cx="5598526" cy="148401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47625" rIns="95250" bIns="47625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500" kern="1200" dirty="0" smtClean="0"/>
                <a:t>- познакомить студентов с Рождественскими праздниками;</a:t>
              </a:r>
              <a:endParaRPr lang="ru-RU" sz="2500" kern="1200" dirty="0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3352557" y="3009806"/>
            <a:ext cx="5554644" cy="1358685"/>
            <a:chOff x="1462188" y="1239859"/>
            <a:chExt cx="4837874" cy="1433597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1462188" y="1239859"/>
              <a:ext cx="4837874" cy="143359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 txBox="1"/>
            <p:nvPr/>
          </p:nvSpPr>
          <p:spPr>
            <a:xfrm>
              <a:off x="1532170" y="1309841"/>
              <a:ext cx="4697910" cy="129363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41910" rIns="83820" bIns="4191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kern="1200" dirty="0" smtClean="0"/>
                <a:t>-способствовать формированию уважительного отношения к традициям и обычаям своего народа;</a:t>
              </a:r>
              <a:endParaRPr lang="ru-RU" sz="2200" kern="1200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3286128" y="4686207"/>
            <a:ext cx="5559081" cy="1526807"/>
            <a:chOff x="2509300" y="4017814"/>
            <a:chExt cx="3755396" cy="1526807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2509300" y="4017814"/>
              <a:ext cx="3755396" cy="152680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Скругленный прямоугольник 4"/>
            <p:cNvSpPr txBox="1"/>
            <p:nvPr/>
          </p:nvSpPr>
          <p:spPr>
            <a:xfrm>
              <a:off x="2583833" y="4092347"/>
              <a:ext cx="3606330" cy="13777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43815" rIns="87630" bIns="43815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300" kern="1200" dirty="0" smtClean="0"/>
                <a:t>-воспитывать гордость и ответственность за сохранение культурных традиций своей страны</a:t>
              </a:r>
              <a:endParaRPr lang="ru-RU" sz="2300" kern="1200" dirty="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1043608" y="2852936"/>
            <a:ext cx="1442541" cy="982169"/>
            <a:chOff x="1927025" y="5470130"/>
            <a:chExt cx="1442541" cy="982169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1927025" y="5470130"/>
              <a:ext cx="1442541" cy="982169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Скругленный прямоугольник 4"/>
            <p:cNvSpPr txBox="1"/>
            <p:nvPr/>
          </p:nvSpPr>
          <p:spPr>
            <a:xfrm>
              <a:off x="1974971" y="5518076"/>
              <a:ext cx="1346649" cy="88627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68580" rIns="13716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600" i="1" kern="1200" dirty="0" smtClean="0"/>
                <a:t>Цель</a:t>
              </a:r>
              <a:r>
                <a:rPr lang="ru-RU" sz="3600" kern="1200" dirty="0" smtClean="0"/>
                <a:t>:</a:t>
              </a:r>
              <a:endParaRPr lang="ru-RU" sz="36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93310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Видеоролик о семье</a:t>
            </a:r>
            <a:endParaRPr lang="ru-RU" dirty="0"/>
          </a:p>
        </p:txBody>
      </p:sp>
      <p:pic>
        <p:nvPicPr>
          <p:cNvPr id="1026" name="Picture 2" descr="https://im0-tub-ru.yandex.net/i?id=760ab7cd1f95cbe0042e57a4e66f1e87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7" y="620688"/>
            <a:ext cx="9177098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7898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5293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Проведение семейных праздников.</a:t>
            </a:r>
            <a:endParaRPr lang="ru-RU" dirty="0"/>
          </a:p>
        </p:txBody>
      </p:sp>
      <p:pic>
        <p:nvPicPr>
          <p:cNvPr id="5" name="Объект 4" descr="hello_html_m7403936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44000" cy="56886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105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Проведение общенародных праздников.</a:t>
            </a:r>
            <a:r>
              <a:rPr lang="ru-RU" dirty="0"/>
              <a:t> 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hello_html_m150b87e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61653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1753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Игры с детьми</a:t>
            </a:r>
            <a:endParaRPr lang="ru-RU" dirty="0"/>
          </a:p>
        </p:txBody>
      </p:sp>
      <p:pic>
        <p:nvPicPr>
          <p:cNvPr id="5" name="Объект 4" descr="hello_html_5f3f705c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9036496" cy="60932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322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820472" cy="634082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Вечернее обсуждение минувшего дня.</a:t>
            </a:r>
            <a:r>
              <a:rPr lang="ru-RU" sz="3600" dirty="0"/>
              <a:t> 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4449158"/>
              </p:ext>
            </p:extLst>
          </p:nvPr>
        </p:nvGraphicFramePr>
        <p:xfrm>
          <a:off x="323528" y="1340768"/>
          <a:ext cx="8424936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 descr="hello_html_60c374f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143999" cy="60212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7325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Празднование значительных событий</a:t>
            </a:r>
            <a:endParaRPr lang="ru-RU" sz="3600" dirty="0"/>
          </a:p>
        </p:txBody>
      </p:sp>
      <p:pic>
        <p:nvPicPr>
          <p:cNvPr id="5" name="Объект 4" descr="hello_html_5fa84f2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3999" cy="6165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33541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Чтение сказок перед сном</a:t>
            </a:r>
            <a:endParaRPr lang="ru-RU" dirty="0"/>
          </a:p>
        </p:txBody>
      </p:sp>
      <p:pic>
        <p:nvPicPr>
          <p:cNvPr id="4" name="Объект 3" descr="hello_html_m34c7dfb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9143999" cy="60932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8078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620688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Прогулки всей семьей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ello_html_m17385c6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9"/>
            <a:ext cx="9144000" cy="62373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5422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"/>
            <a:ext cx="7772400" cy="54868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Традиция поцелуев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ello_html_m3f4ccadd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6165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2073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16632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Совместные поездки на отдых</a:t>
            </a:r>
            <a:endParaRPr lang="ru-RU" sz="3600" dirty="0"/>
          </a:p>
        </p:txBody>
      </p:sp>
      <p:pic>
        <p:nvPicPr>
          <p:cNvPr id="5" name="Рисунок 4" descr="hello_html_m98970f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963"/>
            <a:ext cx="9143999" cy="60950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33845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2310" y="-22687"/>
            <a:ext cx="9144000" cy="994122"/>
          </a:xfrm>
        </p:spPr>
        <p:txBody>
          <a:bodyPr>
            <a:noAutofit/>
          </a:bodyPr>
          <a:lstStyle/>
          <a:p>
            <a:r>
              <a:rPr lang="ru-RU" sz="3600" dirty="0"/>
              <a:t>Традиции семейного празднования Рождества Христова</a:t>
            </a:r>
          </a:p>
        </p:txBody>
      </p:sp>
      <p:pic>
        <p:nvPicPr>
          <p:cNvPr id="4" name="Объект 3" descr="рождество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10" y="1601416"/>
            <a:ext cx="9144000" cy="5256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ождество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075" y="920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617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2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106</Words>
  <Application>Microsoft Office PowerPoint</Application>
  <PresentationFormat>Экран (4:3)</PresentationFormat>
  <Paragraphs>18</Paragraphs>
  <Slides>13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Видеоролик о семье</vt:lpstr>
      <vt:lpstr>Проведение семейных праздников.</vt:lpstr>
      <vt:lpstr>Презентация PowerPoint</vt:lpstr>
      <vt:lpstr>Игры с детьми</vt:lpstr>
      <vt:lpstr>Вечернее обсуждение минувшего дня. </vt:lpstr>
      <vt:lpstr>Празднование значительных событий</vt:lpstr>
      <vt:lpstr>Чтение сказок перед сном</vt:lpstr>
      <vt:lpstr>Прогулки всей семьей</vt:lpstr>
      <vt:lpstr>Традиция поцелуев</vt:lpstr>
      <vt:lpstr>Презентация PowerPoint</vt:lpstr>
      <vt:lpstr>Традиции семейного празднования Рождества Христова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Olga</dc:creator>
  <cp:lastModifiedBy>Доровских</cp:lastModifiedBy>
  <cp:revision>13</cp:revision>
  <dcterms:created xsi:type="dcterms:W3CDTF">2017-10-04T17:04:52Z</dcterms:created>
  <dcterms:modified xsi:type="dcterms:W3CDTF">2017-11-08T10:46:15Z</dcterms:modified>
</cp:coreProperties>
</file>