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17" autoAdjust="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5B106E36-FD25-4E2D-B0AA-010F637433A0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&#1055;&#1089;&#1080;&#1093;&#1086;&#1083;&#1086;&#1075;\&#1055;&#1077;&#1076;&#1072;&#1075;&#1086;&#1075;%20&#1075;&#1086;&#1076;&#1072;-&#1042;&#1086;&#1089;&#1087;&#1080;&#1090;&#1072;&#1090;&#1100;%20&#1095;&#1077;&#1083;&#1086;&#1074;&#1077;&#1082;&#1072;-2019\&#1052;&#1072;&#1089;&#1090;&#1077;&#1088;%20&#1082;&#1083;&#1072;&#1089;&#1089;\&#1050;&#1072;&#1089;&#1090;&#1088;&#1102;&#1083;&#1100;&#1082;&#1072;%20&#1040;&#1085;&#1072;&#1090;&#1086;&#1083;&#1103;.mp4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916832"/>
            <a:ext cx="8136904" cy="2664296"/>
          </a:xfrm>
        </p:spPr>
        <p:txBody>
          <a:bodyPr/>
          <a:lstStyle/>
          <a:p>
            <a:r>
              <a:rPr lang="ru-RU" sz="4800" b="1" i="1" dirty="0" smtClean="0">
                <a:latin typeface="Times New Roman" pitchFamily="18" charset="0"/>
                <a:cs typeface="Times New Roman" pitchFamily="18" charset="0"/>
              </a:rPr>
              <a:t>Мастер-класс  </a:t>
            </a:r>
            <a:br>
              <a:rPr lang="ru-RU" sz="4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800" b="1" i="1" dirty="0" smtClean="0">
                <a:latin typeface="Times New Roman" pitchFamily="18" charset="0"/>
                <a:cs typeface="Times New Roman" pitchFamily="18" charset="0"/>
              </a:rPr>
              <a:t>Гогина Екатерина Александровна</a:t>
            </a:r>
            <a:endParaRPr lang="ru-RU" sz="48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4800" b="1" i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800" b="1" i="1" dirty="0" err="1" smtClean="0">
                <a:latin typeface="Times New Roman" pitchFamily="18" charset="0"/>
                <a:cs typeface="Times New Roman" pitchFamily="18" charset="0"/>
              </a:rPr>
              <a:t>Кинотерапия</a:t>
            </a:r>
            <a:r>
              <a:rPr lang="ru-RU" sz="4800" b="1" i="1" dirty="0" smtClean="0">
                <a:latin typeface="Times New Roman" pitchFamily="18" charset="0"/>
                <a:cs typeface="Times New Roman" pitchFamily="18" charset="0"/>
              </a:rPr>
              <a:t> как метод создания толерантной среды для особых детей»</a:t>
            </a:r>
            <a:endParaRPr lang="ru-RU" sz="48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764704"/>
            <a:ext cx="6203032" cy="994122"/>
          </a:xfrm>
        </p:spPr>
        <p:txBody>
          <a:bodyPr/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Поднимите одну ногу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origina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19672" y="1700808"/>
            <a:ext cx="5454542" cy="4997152"/>
          </a:xfrm>
        </p:spPr>
      </p:pic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67744" y="1196752"/>
            <a:ext cx="6275040" cy="4525963"/>
          </a:xfrm>
        </p:spPr>
        <p:txBody>
          <a:bodyPr/>
          <a:lstStyle/>
          <a:p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Толерантность…</a:t>
            </a:r>
          </a:p>
          <a:p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Терпимость…</a:t>
            </a:r>
          </a:p>
          <a:p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Уважение…</a:t>
            </a:r>
          </a:p>
          <a:p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Особые дети…</a:t>
            </a:r>
          </a:p>
          <a:p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Дети с ограниченными возможностями здоровья…</a:t>
            </a:r>
            <a:endParaRPr lang="ru-RU" sz="36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980728"/>
            <a:ext cx="8229600" cy="1143000"/>
          </a:xfrm>
        </p:spPr>
        <p:txBody>
          <a:bodyPr/>
          <a:lstStyle/>
          <a:p>
            <a:r>
              <a:rPr lang="ru-RU" sz="3600" dirty="0" smtClean="0"/>
              <a:t>Притча: Я – Инвалид. Как мне быть? </a:t>
            </a:r>
            <a:endParaRPr lang="ru-RU" sz="3600" dirty="0"/>
          </a:p>
        </p:txBody>
      </p:sp>
      <p:pic>
        <p:nvPicPr>
          <p:cNvPr id="4" name="Содержимое 3" descr="PR-122659045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75656" y="1988839"/>
            <a:ext cx="6336704" cy="4526217"/>
          </a:xfrm>
        </p:spPr>
      </p:pic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844824"/>
            <a:ext cx="8229600" cy="2952328"/>
          </a:xfrm>
        </p:spPr>
        <p:txBody>
          <a:bodyPr/>
          <a:lstStyle/>
          <a:p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>Как вы думаете, </a:t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>чему учит притча?</a:t>
            </a:r>
            <a:endParaRPr lang="ru-RU" sz="54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1844824"/>
            <a:ext cx="7344816" cy="3417243"/>
          </a:xfrm>
        </p:spPr>
        <p:txBody>
          <a:bodyPr/>
          <a:lstStyle/>
          <a:p>
            <a:pPr algn="ctr">
              <a:buNone/>
            </a:pPr>
            <a:r>
              <a:rPr lang="ru-RU" i="1" dirty="0" smtClean="0"/>
              <a:t>В Создании толерантной, комфортной среды поможет метод:</a:t>
            </a:r>
          </a:p>
          <a:p>
            <a:pPr algn="ctr">
              <a:buNone/>
            </a:pPr>
            <a:r>
              <a:rPr lang="ru-RU" sz="6000" b="1" i="1" dirty="0" err="1" smtClean="0"/>
              <a:t>Кинотерапия</a:t>
            </a:r>
            <a:endParaRPr lang="ru-RU" sz="6000" b="1" i="1" dirty="0"/>
          </a:p>
        </p:txBody>
      </p:sp>
    </p:spTree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412776"/>
            <a:ext cx="8229600" cy="1143000"/>
          </a:xfrm>
        </p:spPr>
        <p:txBody>
          <a:bodyPr/>
          <a:lstStyle/>
          <a:p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>Технология метода</a:t>
            </a:r>
            <a:endParaRPr lang="ru-RU" sz="5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91680" y="2996952"/>
            <a:ext cx="7211144" cy="2376264"/>
          </a:xfrm>
        </p:spPr>
        <p:txBody>
          <a:bodyPr/>
          <a:lstStyle/>
          <a:p>
            <a:r>
              <a:rPr lang="ru-RU" sz="3600" i="1" dirty="0" smtClean="0"/>
              <a:t>Просмотр видеосюжета </a:t>
            </a:r>
          </a:p>
          <a:p>
            <a:r>
              <a:rPr lang="ru-RU" sz="3600" i="1" dirty="0" smtClean="0"/>
              <a:t>Обсуждение и беседа</a:t>
            </a:r>
            <a:endParaRPr lang="ru-RU" sz="3600" i="1" dirty="0"/>
          </a:p>
        </p:txBody>
      </p:sp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Кастрюлька Анатоля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260648"/>
            <a:ext cx="9144000" cy="6336704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891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424936" cy="1944216"/>
          </a:xfrm>
        </p:spPr>
        <p:txBody>
          <a:bodyPr/>
          <a:lstStyle/>
          <a:p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>Символом чего является кастрюлька?</a:t>
            </a:r>
            <a:endParaRPr lang="ru-RU" sz="54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484784"/>
            <a:ext cx="6768752" cy="3528392"/>
          </a:xfrm>
        </p:spPr>
        <p:txBody>
          <a:bodyPr/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Чем является кастрюлька для </a:t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детей с ограниченными возможностями здоровья?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772816"/>
            <a:ext cx="6840760" cy="2952328"/>
          </a:xfrm>
        </p:spPr>
        <p:txBody>
          <a:bodyPr/>
          <a:lstStyle/>
          <a:p>
            <a:r>
              <a:rPr lang="ru-RU" sz="4800" b="1" i="1" dirty="0" smtClean="0">
                <a:latin typeface="Times New Roman" pitchFamily="18" charset="0"/>
                <a:cs typeface="Times New Roman" pitchFamily="18" charset="0"/>
              </a:rPr>
              <a:t>Какие автор использует средства, что бы донести статус этого ребенка?</a:t>
            </a:r>
            <a:endParaRPr lang="ru-RU" sz="48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052736"/>
            <a:ext cx="6912768" cy="4392488"/>
          </a:xfrm>
        </p:spPr>
        <p:txBody>
          <a:bodyPr/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С кем ассоциируется девочка, создавшая условия для реализации образовательных потребностей?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836712"/>
            <a:ext cx="6912768" cy="1008112"/>
          </a:xfrm>
        </p:spPr>
        <p:txBody>
          <a:bodyPr/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Что вы почувствовали??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47664" y="1700808"/>
            <a:ext cx="6696744" cy="4425355"/>
          </a:xfrm>
        </p:spPr>
        <p:txBody>
          <a:bodyPr/>
          <a:lstStyle/>
          <a:p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Меня переполняют эмоции…</a:t>
            </a:r>
          </a:p>
          <a:p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Я чувствую по отношению к ребенку…</a:t>
            </a:r>
          </a:p>
          <a:p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Этот мультфильм заставляет задуматься о…</a:t>
            </a:r>
          </a:p>
          <a:p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Этот мультфильм напомнил мне о…</a:t>
            </a:r>
          </a:p>
          <a:p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Мне бы хотелось обсудить…</a:t>
            </a:r>
          </a:p>
          <a:p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Я хочу применять этот метод…</a:t>
            </a:r>
          </a:p>
          <a:p>
            <a:endParaRPr lang="ru-RU" sz="28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5544616" cy="1143000"/>
          </a:xfrm>
        </p:spPr>
        <p:txBody>
          <a:bodyPr/>
          <a:lstStyle/>
          <a:p>
            <a:r>
              <a:rPr lang="ru-RU" sz="6000" b="1" i="1" dirty="0" smtClean="0">
                <a:latin typeface="Times New Roman" pitchFamily="18" charset="0"/>
                <a:cs typeface="Times New Roman" pitchFamily="18" charset="0"/>
              </a:rPr>
              <a:t>Рефлексия</a:t>
            </a:r>
            <a:endParaRPr lang="ru-RU" sz="60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Содержимое 7" descr="горка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1378582"/>
            <a:ext cx="6768752" cy="5048204"/>
          </a:xfrm>
        </p:spPr>
      </p:pic>
    </p:spTree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772816"/>
            <a:ext cx="8229600" cy="2880320"/>
          </a:xfrm>
        </p:spPr>
        <p:txBody>
          <a:bodyPr/>
          <a:lstStyle/>
          <a:p>
            <a:r>
              <a:rPr lang="ru-RU" sz="6600" b="1" i="1" dirty="0" smtClean="0">
                <a:latin typeface="Times New Roman" pitchFamily="18" charset="0"/>
                <a:cs typeface="Times New Roman" pitchFamily="18" charset="0"/>
              </a:rPr>
              <a:t>В чем польза </a:t>
            </a:r>
            <a:r>
              <a:rPr lang="ru-RU" sz="6600" b="1" i="1" dirty="0" err="1" smtClean="0">
                <a:latin typeface="Times New Roman" pitchFamily="18" charset="0"/>
                <a:cs typeface="Times New Roman" pitchFamily="18" charset="0"/>
              </a:rPr>
              <a:t>кинотерапии</a:t>
            </a:r>
            <a:r>
              <a:rPr lang="ru-RU" sz="6600" b="1" i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66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2420888"/>
            <a:ext cx="7772400" cy="1470025"/>
          </a:xfrm>
        </p:spPr>
        <p:txBody>
          <a:bodyPr/>
          <a:lstStyle/>
          <a:p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54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Raznocvetnye-pyatna</Template>
  <TotalTime>138</TotalTime>
  <Words>142</Words>
  <Application>Microsoft Office PowerPoint</Application>
  <PresentationFormat>Экран (4:3)</PresentationFormat>
  <Paragraphs>29</Paragraphs>
  <Slides>17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Diseño predeterminado</vt:lpstr>
      <vt:lpstr>Мастер-класс   Гогина Екатерина Александровна</vt:lpstr>
      <vt:lpstr>Слайд 2</vt:lpstr>
      <vt:lpstr>Поднимите одну ногу</vt:lpstr>
      <vt:lpstr>Слайд 4</vt:lpstr>
      <vt:lpstr>Притча: Я – Инвалид. Как мне быть? </vt:lpstr>
      <vt:lpstr>Как вы думаете,  чему учит притча?</vt:lpstr>
      <vt:lpstr>Слайд 7</vt:lpstr>
      <vt:lpstr>Технология метода</vt:lpstr>
      <vt:lpstr>Слайд 9</vt:lpstr>
      <vt:lpstr>Символом чего является кастрюлька?</vt:lpstr>
      <vt:lpstr>Чем является кастрюлька для  детей с ограниченными возможностями здоровья?</vt:lpstr>
      <vt:lpstr>Какие автор использует средства, что бы донести статус этого ребенка?</vt:lpstr>
      <vt:lpstr>С кем ассоциируется девочка, создавшая условия для реализации образовательных потребностей?</vt:lpstr>
      <vt:lpstr>Что вы почувствовали??</vt:lpstr>
      <vt:lpstr>Рефлексия</vt:lpstr>
      <vt:lpstr>В чем польза кинотерапии?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Мастер-класс   Гогина Екатерина Александровна</dc:title>
  <dc:creator>ГогинаЕА</dc:creator>
  <cp:lastModifiedBy>user</cp:lastModifiedBy>
  <cp:revision>9</cp:revision>
  <dcterms:created xsi:type="dcterms:W3CDTF">2019-01-14T04:56:28Z</dcterms:created>
  <dcterms:modified xsi:type="dcterms:W3CDTF">2019-01-14T07:25:21Z</dcterms:modified>
</cp:coreProperties>
</file>