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9" r:id="rId1"/>
  </p:sldMasterIdLst>
  <p:notesMasterIdLst>
    <p:notesMasterId r:id="rId17"/>
  </p:notesMasterIdLst>
  <p:sldIdLst>
    <p:sldId id="269" r:id="rId2"/>
    <p:sldId id="257" r:id="rId3"/>
    <p:sldId id="297" r:id="rId4"/>
    <p:sldId id="301" r:id="rId5"/>
    <p:sldId id="286" r:id="rId6"/>
    <p:sldId id="288" r:id="rId7"/>
    <p:sldId id="300" r:id="rId8"/>
    <p:sldId id="302" r:id="rId9"/>
    <p:sldId id="304" r:id="rId10"/>
    <p:sldId id="303" r:id="rId11"/>
    <p:sldId id="305" r:id="rId12"/>
    <p:sldId id="298" r:id="rId13"/>
    <p:sldId id="273" r:id="rId14"/>
    <p:sldId id="299" r:id="rId15"/>
    <p:sldId id="274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7D3F98A-BA32-4A67-8EFB-F61739167F9C}">
          <p14:sldIdLst>
            <p14:sldId id="269"/>
            <p14:sldId id="257"/>
            <p14:sldId id="297"/>
            <p14:sldId id="301"/>
            <p14:sldId id="286"/>
            <p14:sldId id="288"/>
            <p14:sldId id="300"/>
            <p14:sldId id="302"/>
            <p14:sldId id="304"/>
            <p14:sldId id="303"/>
            <p14:sldId id="305"/>
            <p14:sldId id="298"/>
            <p14:sldId id="273"/>
            <p14:sldId id="299"/>
            <p14:sldId id="2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85F2CA"/>
    <a:srgbClr val="78FAD9"/>
    <a:srgbClr val="939393"/>
    <a:srgbClr val="0000FF"/>
    <a:srgbClr val="FF0066"/>
    <a:srgbClr val="FEC0E5"/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4" autoAdjust="0"/>
    <p:restoredTop sz="94630" autoAdjust="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217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209A2-BB33-4959-A749-6BA9747B4AA3}" type="datetimeFigureOut">
              <a:rPr lang="ru-RU" smtClean="0"/>
              <a:pPr/>
              <a:t>19.12.2018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BEE2CA-93CD-4722-9F16-406DFA5617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096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EE2CA-93CD-4722-9F16-406DFA5617D5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20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1B9A2A-0247-4B3C-B35A-3FB0BE5C81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968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39C619-45F4-4150-A571-8F6BDD3C5D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01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CCFE0C-ED54-4DE2-B253-38F332CDF33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15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0E736B-83BC-45B9-859B-E7D9B6B913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369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4756DF-F300-491B-A961-A37532FEDC9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752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B22368-38CC-47B4-B5A1-2C6BFFAC164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437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7464A8-C257-418E-B7F0-858428731AE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020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19A518-1A8E-43C0-BB5E-202E043D3A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799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1EDF71-7979-4E46-9C8E-9CDDB794053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631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376032-DC7C-4092-8032-9546E28972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194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376032-DC7C-4092-8032-9546E28972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70163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376032-DC7C-4092-8032-9546E28972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19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376032-DC7C-4092-8032-9546E28972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86556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376032-DC7C-4092-8032-9546E28972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3743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4B15EB-43EF-4541-AF5E-B6D46D023C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644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61E748-CD9F-412D-ACD7-18E4B595D8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50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46376032-DC7C-4092-8032-9546E28972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066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Documents and Settings\User\Рабочий стол\к от уроку\54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8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" name="Группа 18"/>
          <p:cNvGrpSpPr/>
          <p:nvPr/>
        </p:nvGrpSpPr>
        <p:grpSpPr>
          <a:xfrm>
            <a:off x="428596" y="928670"/>
            <a:ext cx="2143125" cy="1746034"/>
            <a:chOff x="179512" y="980728"/>
            <a:chExt cx="2143125" cy="1746034"/>
          </a:xfrm>
        </p:grpSpPr>
        <p:pic>
          <p:nvPicPr>
            <p:cNvPr id="1026" name="Picture 2" descr="C:\Users\Марина\Desktop\Презентация\baskov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9512" y="980728"/>
              <a:ext cx="2143125" cy="1428750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285720" y="2357430"/>
              <a:ext cx="2000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Baskov</a:t>
              </a:r>
              <a:endParaRPr lang="ru-RU" dirty="0"/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2710433" y="980728"/>
            <a:ext cx="2004443" cy="1746034"/>
            <a:chOff x="2710433" y="980728"/>
            <a:chExt cx="2004443" cy="1746034"/>
          </a:xfrm>
        </p:grpSpPr>
        <p:pic>
          <p:nvPicPr>
            <p:cNvPr id="1027" name="Picture 3" descr="C:\Users\Марина\Desktop\Презентация\beatles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10433" y="980728"/>
              <a:ext cx="1933575" cy="1428750"/>
            </a:xfrm>
            <a:prstGeom prst="rect">
              <a:avLst/>
            </a:prstGeom>
            <a:noFill/>
          </p:spPr>
        </p:pic>
        <p:sp>
          <p:nvSpPr>
            <p:cNvPr id="18" name="TextBox 17"/>
            <p:cNvSpPr txBox="1"/>
            <p:nvPr/>
          </p:nvSpPr>
          <p:spPr>
            <a:xfrm>
              <a:off x="2714612" y="2357430"/>
              <a:ext cx="2000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The Beatles</a:t>
              </a: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5000628" y="980728"/>
            <a:ext cx="2000264" cy="1817472"/>
            <a:chOff x="5000628" y="980728"/>
            <a:chExt cx="2000264" cy="1817472"/>
          </a:xfrm>
        </p:grpSpPr>
        <p:pic>
          <p:nvPicPr>
            <p:cNvPr id="1035" name="Picture 11" descr="C:\Users\Марина\Desktop\Презентация\shakespeare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92080" y="980728"/>
              <a:ext cx="1428750" cy="1428750"/>
            </a:xfrm>
            <a:prstGeom prst="rect">
              <a:avLst/>
            </a:prstGeom>
            <a:noFill/>
          </p:spPr>
        </p:pic>
        <p:sp>
          <p:nvSpPr>
            <p:cNvPr id="20" name="TextBox 19"/>
            <p:cNvSpPr txBox="1"/>
            <p:nvPr/>
          </p:nvSpPr>
          <p:spPr>
            <a:xfrm>
              <a:off x="5000628" y="2428868"/>
              <a:ext cx="2000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W.Shakespeare</a:t>
              </a:r>
              <a:endParaRPr lang="en-US" dirty="0" smtClean="0"/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7143736" y="1052736"/>
            <a:ext cx="2000264" cy="1745464"/>
            <a:chOff x="7143736" y="1052736"/>
            <a:chExt cx="2000264" cy="1745464"/>
          </a:xfrm>
        </p:grpSpPr>
        <p:pic>
          <p:nvPicPr>
            <p:cNvPr id="1029" name="Picture 5" descr="C:\Users\Марина\Desktop\Презентация\defoe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452320" y="1052736"/>
              <a:ext cx="1076325" cy="1428750"/>
            </a:xfrm>
            <a:prstGeom prst="rect">
              <a:avLst/>
            </a:prstGeom>
            <a:noFill/>
          </p:spPr>
        </p:pic>
        <p:sp>
          <p:nvSpPr>
            <p:cNvPr id="21" name="TextBox 20"/>
            <p:cNvSpPr txBox="1"/>
            <p:nvPr/>
          </p:nvSpPr>
          <p:spPr>
            <a:xfrm>
              <a:off x="7143736" y="2428868"/>
              <a:ext cx="2000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D.Defoe</a:t>
              </a:r>
              <a:endParaRPr lang="en-US" dirty="0" smtClean="0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323528" y="2864346"/>
            <a:ext cx="2057400" cy="1862680"/>
            <a:chOff x="323528" y="2864346"/>
            <a:chExt cx="2057400" cy="1862680"/>
          </a:xfrm>
        </p:grpSpPr>
        <p:pic>
          <p:nvPicPr>
            <p:cNvPr id="1030" name="Picture 6" descr="C:\Users\Марина\Desktop\Презентация\jackson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23528" y="2864346"/>
              <a:ext cx="2057400" cy="1428750"/>
            </a:xfrm>
            <a:prstGeom prst="rect">
              <a:avLst/>
            </a:prstGeom>
            <a:noFill/>
          </p:spPr>
        </p:pic>
        <p:sp>
          <p:nvSpPr>
            <p:cNvPr id="22" name="TextBox 21"/>
            <p:cNvSpPr txBox="1"/>
            <p:nvPr/>
          </p:nvSpPr>
          <p:spPr>
            <a:xfrm>
              <a:off x="357158" y="4357694"/>
              <a:ext cx="2000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M.Jackson</a:t>
              </a:r>
              <a:endParaRPr lang="en-US" dirty="0" smtClean="0"/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2643174" y="2857496"/>
            <a:ext cx="2066925" cy="1862680"/>
            <a:chOff x="2627784" y="2864346"/>
            <a:chExt cx="2066925" cy="1862680"/>
          </a:xfrm>
        </p:grpSpPr>
        <p:pic>
          <p:nvPicPr>
            <p:cNvPr id="1033" name="Picture 9" descr="C:\Users\Марина\Desktop\Презентация\putin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627784" y="2864346"/>
              <a:ext cx="2066925" cy="1428750"/>
            </a:xfrm>
            <a:prstGeom prst="rect">
              <a:avLst/>
            </a:prstGeom>
            <a:noFill/>
          </p:spPr>
        </p:pic>
        <p:sp>
          <p:nvSpPr>
            <p:cNvPr id="23" name="TextBox 22"/>
            <p:cNvSpPr txBox="1"/>
            <p:nvPr/>
          </p:nvSpPr>
          <p:spPr>
            <a:xfrm>
              <a:off x="2643174" y="4357694"/>
              <a:ext cx="2000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V.Putin</a:t>
              </a:r>
              <a:endParaRPr lang="en-US" dirty="0" smtClean="0"/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5000628" y="2864346"/>
            <a:ext cx="2117970" cy="1862680"/>
            <a:chOff x="5000628" y="2864346"/>
            <a:chExt cx="2117970" cy="1862680"/>
          </a:xfrm>
        </p:grpSpPr>
        <p:pic>
          <p:nvPicPr>
            <p:cNvPr id="1028" name="Picture 4" descr="C:\Users\Марина\Desktop\Презентация\beckham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004048" y="2864346"/>
              <a:ext cx="2114550" cy="1428750"/>
            </a:xfrm>
            <a:prstGeom prst="rect">
              <a:avLst/>
            </a:prstGeom>
            <a:noFill/>
          </p:spPr>
        </p:pic>
        <p:sp>
          <p:nvSpPr>
            <p:cNvPr id="24" name="TextBox 23"/>
            <p:cNvSpPr txBox="1"/>
            <p:nvPr/>
          </p:nvSpPr>
          <p:spPr>
            <a:xfrm>
              <a:off x="5000628" y="4357694"/>
              <a:ext cx="2000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D. Beckham</a:t>
              </a: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7143736" y="2864346"/>
            <a:ext cx="2000264" cy="1862680"/>
            <a:chOff x="7143736" y="2864346"/>
            <a:chExt cx="2000264" cy="1862680"/>
          </a:xfrm>
        </p:grpSpPr>
        <p:pic>
          <p:nvPicPr>
            <p:cNvPr id="1032" name="Picture 8" descr="C:\Users\Марина\Desktop\Презентация\pushkin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524328" y="2864346"/>
              <a:ext cx="1171575" cy="1428750"/>
            </a:xfrm>
            <a:prstGeom prst="rect">
              <a:avLst/>
            </a:prstGeom>
            <a:noFill/>
          </p:spPr>
        </p:pic>
        <p:sp>
          <p:nvSpPr>
            <p:cNvPr id="26" name="TextBox 25"/>
            <p:cNvSpPr txBox="1"/>
            <p:nvPr/>
          </p:nvSpPr>
          <p:spPr>
            <a:xfrm>
              <a:off x="7143736" y="4357694"/>
              <a:ext cx="2000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A.Pushkin</a:t>
              </a:r>
              <a:endParaRPr lang="en-US" dirty="0" smtClean="0"/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0" y="4988494"/>
            <a:ext cx="2124075" cy="1798092"/>
            <a:chOff x="214282" y="4714884"/>
            <a:chExt cx="2124075" cy="1798092"/>
          </a:xfrm>
        </p:grpSpPr>
        <p:pic>
          <p:nvPicPr>
            <p:cNvPr id="1037" name="Picture 13" descr="C:\Users\Марина\Desktop\Презентация\volochkova.jp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14282" y="4714884"/>
              <a:ext cx="2124075" cy="1428750"/>
            </a:xfrm>
            <a:prstGeom prst="rect">
              <a:avLst/>
            </a:prstGeom>
            <a:noFill/>
          </p:spPr>
        </p:pic>
        <p:sp>
          <p:nvSpPr>
            <p:cNvPr id="28" name="TextBox 27"/>
            <p:cNvSpPr txBox="1"/>
            <p:nvPr/>
          </p:nvSpPr>
          <p:spPr>
            <a:xfrm>
              <a:off x="214282" y="6143644"/>
              <a:ext cx="2000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A.Volochkova</a:t>
              </a:r>
              <a:endParaRPr lang="en-US" dirty="0" smtClean="0"/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2643174" y="4786322"/>
            <a:ext cx="2000264" cy="1869530"/>
            <a:chOff x="2643174" y="4786322"/>
            <a:chExt cx="2000264" cy="1869530"/>
          </a:xfrm>
        </p:grpSpPr>
        <p:pic>
          <p:nvPicPr>
            <p:cNvPr id="1036" name="Picture 12" descr="C:\Users\Марина\Desktop\Презентация\thatcher.jp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928926" y="4786322"/>
              <a:ext cx="1304925" cy="1428750"/>
            </a:xfrm>
            <a:prstGeom prst="rect">
              <a:avLst/>
            </a:prstGeom>
            <a:noFill/>
          </p:spPr>
        </p:pic>
        <p:sp>
          <p:nvSpPr>
            <p:cNvPr id="31" name="TextBox 30"/>
            <p:cNvSpPr txBox="1"/>
            <p:nvPr/>
          </p:nvSpPr>
          <p:spPr>
            <a:xfrm>
              <a:off x="2643174" y="6286520"/>
              <a:ext cx="2000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M.Thatcher</a:t>
              </a:r>
              <a:endParaRPr lang="en-US" dirty="0" smtClean="0"/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4929190" y="4786322"/>
            <a:ext cx="2000264" cy="1869530"/>
            <a:chOff x="4929190" y="4786322"/>
            <a:chExt cx="2000264" cy="1869530"/>
          </a:xfrm>
        </p:grpSpPr>
        <p:pic>
          <p:nvPicPr>
            <p:cNvPr id="1034" name="Picture 10" descr="C:\Users\Марина\Desktop\Презентация\roberts.jpg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072066" y="4786322"/>
              <a:ext cx="1476375" cy="1428750"/>
            </a:xfrm>
            <a:prstGeom prst="rect">
              <a:avLst/>
            </a:prstGeom>
            <a:noFill/>
          </p:spPr>
        </p:pic>
        <p:sp>
          <p:nvSpPr>
            <p:cNvPr id="32" name="TextBox 31"/>
            <p:cNvSpPr txBox="1"/>
            <p:nvPr/>
          </p:nvSpPr>
          <p:spPr>
            <a:xfrm>
              <a:off x="4929190" y="6286520"/>
              <a:ext cx="2000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J.Roberts</a:t>
              </a:r>
              <a:endParaRPr lang="en-US" dirty="0" smtClean="0"/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6929454" y="4786322"/>
            <a:ext cx="2000264" cy="1798092"/>
            <a:chOff x="6929454" y="4786322"/>
            <a:chExt cx="2000264" cy="1798092"/>
          </a:xfrm>
        </p:grpSpPr>
        <p:pic>
          <p:nvPicPr>
            <p:cNvPr id="1031" name="Picture 7" descr="C:\Users\Марина\Desktop\Презентация\pugacheva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7286644" y="4786322"/>
              <a:ext cx="1428750" cy="1428750"/>
            </a:xfrm>
            <a:prstGeom prst="rect">
              <a:avLst/>
            </a:prstGeom>
            <a:noFill/>
          </p:spPr>
        </p:pic>
        <p:sp>
          <p:nvSpPr>
            <p:cNvPr id="33" name="TextBox 32"/>
            <p:cNvSpPr txBox="1"/>
            <p:nvPr/>
          </p:nvSpPr>
          <p:spPr>
            <a:xfrm>
              <a:off x="6929454" y="6215082"/>
              <a:ext cx="2000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A.Pugacheva</a:t>
              </a:r>
              <a:endParaRPr lang="en-US" dirty="0" smtClean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2071678"/>
            <a:ext cx="4929222" cy="235745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7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orte" pitchFamily="66" charset="0"/>
              </a:rPr>
              <a:t>FAMOUS</a:t>
            </a:r>
            <a:br>
              <a:rPr lang="en-US" sz="7200" b="1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orte" pitchFamily="66" charset="0"/>
              </a:rPr>
            </a:br>
            <a:r>
              <a:rPr lang="en-US" sz="72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orte" pitchFamily="66" charset="0"/>
              </a:rPr>
              <a:t>PEOPLE</a:t>
            </a:r>
            <a:endParaRPr lang="ru-RU" sz="72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orte" pitchFamily="66" charset="0"/>
            </a:endParaRPr>
          </a:p>
        </p:txBody>
      </p:sp>
      <p:pic>
        <p:nvPicPr>
          <p:cNvPr id="7171" name="Picture 3" descr="coll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725" y="1196975"/>
            <a:ext cx="326390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FAMOUS PEOPLE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u="sng" dirty="0" smtClean="0"/>
              <a:t>Today:</a:t>
            </a:r>
            <a:r>
              <a:rPr lang="en-US" sz="3200" dirty="0" smtClean="0"/>
              <a:t> </a:t>
            </a:r>
          </a:p>
          <a:p>
            <a:r>
              <a:rPr lang="en-US" sz="3200" dirty="0" smtClean="0"/>
              <a:t>we will read texts</a:t>
            </a:r>
          </a:p>
          <a:p>
            <a:r>
              <a:rPr lang="en-US" sz="3200" dirty="0" smtClean="0"/>
              <a:t>We will translate texts</a:t>
            </a:r>
          </a:p>
          <a:p>
            <a:r>
              <a:rPr lang="en-US" sz="3200" dirty="0" smtClean="0"/>
              <a:t>We will listen to the texts</a:t>
            </a:r>
          </a:p>
          <a:p>
            <a:r>
              <a:rPr lang="en-US" sz="3200" dirty="0" smtClean="0"/>
              <a:t>We will speak</a:t>
            </a:r>
          </a:p>
          <a:p>
            <a:pPr marL="0" indent="0" algn="ctr">
              <a:buNone/>
            </a:pPr>
            <a:r>
              <a:rPr lang="en-US" sz="3200" dirty="0"/>
              <a:t>a</a:t>
            </a:r>
            <a:r>
              <a:rPr lang="en-US" sz="3200" dirty="0" smtClean="0"/>
              <a:t>bout famous people</a:t>
            </a: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7832" y="2052925"/>
            <a:ext cx="2103823" cy="280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64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the </a:t>
            </a:r>
            <a:r>
              <a:rPr lang="en-US" dirty="0" err="1" smtClean="0"/>
              <a:t>afticle</a:t>
            </a:r>
            <a:r>
              <a:rPr lang="en-US" dirty="0" smtClean="0"/>
              <a:t> and complete the profile</a:t>
            </a:r>
            <a:endParaRPr lang="ru-RU" dirty="0"/>
          </a:p>
        </p:txBody>
      </p:sp>
      <p:pic>
        <p:nvPicPr>
          <p:cNvPr id="1026" name="Picture 2" descr="https://wallpapercave.com/wp/wp353337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315815"/>
            <a:ext cx="6348413" cy="357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74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6000" dirty="0"/>
              <a:t/>
            </a:r>
            <a:br>
              <a:rPr lang="ru-RU" sz="6000" dirty="0"/>
            </a:br>
            <a:r>
              <a:rPr lang="en-US" sz="6000" dirty="0" smtClean="0"/>
              <a:t>Four </a:t>
            </a:r>
            <a:r>
              <a:rPr lang="en-US" sz="6000" dirty="0"/>
              <a:t>furious friends fought for the phone.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126268" y="0"/>
            <a:ext cx="9396536" cy="73174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756592" y="0"/>
            <a:ext cx="10026860" cy="73174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88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585216"/>
            <a:ext cx="8208912" cy="5580088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 smtClean="0">
                <a:latin typeface="Elephant" panose="02020904090505020303" pitchFamily="18" charset="0"/>
              </a:rPr>
              <a:t>Listen and check</a:t>
            </a:r>
            <a:endParaRPr lang="ru-RU" sz="8000" b="1" dirty="0">
              <a:latin typeface="Elephant" panose="02020904090505020303" pitchFamily="18" charset="0"/>
            </a:endParaRPr>
          </a:p>
        </p:txBody>
      </p:sp>
      <p:pic>
        <p:nvPicPr>
          <p:cNvPr id="4" name="03 - Ex. 2, p. 60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44875" y="4862513"/>
            <a:ext cx="609600" cy="609600"/>
          </a:xfrm>
        </p:spPr>
      </p:pic>
    </p:spTree>
    <p:extLst>
      <p:ext uri="{BB962C8B-B14F-4D97-AF65-F5344CB8AC3E}">
        <p14:creationId xmlns:p14="http://schemas.microsoft.com/office/powerpoint/2010/main" val="276871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4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Try to remember as many facts as you can about Shakira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Shakira’s full </a:t>
            </a:r>
            <a:r>
              <a:rPr lang="en-US" sz="2800" dirty="0"/>
              <a:t>name is</a:t>
            </a:r>
            <a:r>
              <a:rPr lang="en-US" sz="2800" dirty="0" smtClean="0"/>
              <a:t>………………………</a:t>
            </a:r>
            <a:endParaRPr lang="ru-RU" sz="2800" dirty="0"/>
          </a:p>
          <a:p>
            <a:r>
              <a:rPr lang="en-US" sz="2800" dirty="0" smtClean="0"/>
              <a:t>She </a:t>
            </a:r>
            <a:r>
              <a:rPr lang="en-US" sz="2800" dirty="0"/>
              <a:t>is from</a:t>
            </a:r>
            <a:r>
              <a:rPr lang="en-US" sz="2800" dirty="0" smtClean="0"/>
              <a:t>……………………………………</a:t>
            </a:r>
            <a:endParaRPr lang="ru-RU" sz="2800" dirty="0"/>
          </a:p>
          <a:p>
            <a:r>
              <a:rPr lang="en-US" sz="2800" dirty="0" smtClean="0"/>
              <a:t>Her </a:t>
            </a:r>
            <a:r>
              <a:rPr lang="en-US" sz="2800" dirty="0"/>
              <a:t>birthday is on the</a:t>
            </a:r>
            <a:r>
              <a:rPr lang="en-US" sz="2800" dirty="0" smtClean="0"/>
              <a:t>………………….</a:t>
            </a:r>
            <a:endParaRPr lang="ru-RU" sz="2800" dirty="0"/>
          </a:p>
          <a:p>
            <a:r>
              <a:rPr lang="en-US" sz="2800" dirty="0" smtClean="0"/>
              <a:t>She </a:t>
            </a:r>
            <a:r>
              <a:rPr lang="en-US" sz="2800" dirty="0"/>
              <a:t>has got</a:t>
            </a:r>
            <a:r>
              <a:rPr lang="en-US" sz="2800" dirty="0" smtClean="0"/>
              <a:t>…………………………………….</a:t>
            </a:r>
          </a:p>
          <a:p>
            <a:r>
              <a:rPr lang="en-US" sz="2800" dirty="0" smtClean="0"/>
              <a:t>Her </a:t>
            </a:r>
            <a:r>
              <a:rPr lang="en-US" sz="2800" smtClean="0"/>
              <a:t>hobby is…………………………………..</a:t>
            </a:r>
            <a:endParaRPr lang="ru-RU" sz="2800" dirty="0"/>
          </a:p>
          <a:p>
            <a:r>
              <a:rPr lang="en-US" sz="2800" dirty="0" smtClean="0"/>
              <a:t>She </a:t>
            </a:r>
            <a:r>
              <a:rPr lang="en-US" sz="2800" dirty="0"/>
              <a:t>can</a:t>
            </a:r>
            <a:r>
              <a:rPr lang="en-US" sz="2800" dirty="0" smtClean="0"/>
              <a:t>……………………………………………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097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have a rest</a:t>
            </a:r>
            <a:endParaRPr lang="ru-RU" dirty="0"/>
          </a:p>
        </p:txBody>
      </p:sp>
      <p:pic>
        <p:nvPicPr>
          <p:cNvPr id="4" name="Head Shoulders Knees &amp; Toes (Speeding Up) - Nursery Rhyme - Super Simple Songs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" y="2316163"/>
            <a:ext cx="6348413" cy="3570287"/>
          </a:xfrm>
        </p:spPr>
      </p:pic>
    </p:spTree>
    <p:extLst>
      <p:ext uri="{BB962C8B-B14F-4D97-AF65-F5344CB8AC3E}">
        <p14:creationId xmlns:p14="http://schemas.microsoft.com/office/powerpoint/2010/main" val="428984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7029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32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Questions,that</a:t>
            </a:r>
            <a:r>
              <a:rPr lang="en-US" dirty="0" smtClean="0"/>
              <a:t> help you to find out the information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What is his/her full name?</a:t>
            </a:r>
          </a:p>
          <a:p>
            <a:r>
              <a:rPr lang="en-US" sz="2800" dirty="0" smtClean="0"/>
              <a:t>Where is he/she from?</a:t>
            </a:r>
          </a:p>
          <a:p>
            <a:r>
              <a:rPr lang="en-US" sz="2800" dirty="0" smtClean="0"/>
              <a:t>When is his/her birthday?</a:t>
            </a:r>
          </a:p>
          <a:p>
            <a:r>
              <a:rPr lang="en-US" sz="2800" dirty="0" smtClean="0"/>
              <a:t>Has he/she got brothers or sisters?</a:t>
            </a:r>
          </a:p>
          <a:p>
            <a:r>
              <a:rPr lang="en-US" sz="2800" dirty="0" smtClean="0"/>
              <a:t>What is his/her hobby?</a:t>
            </a:r>
          </a:p>
          <a:p>
            <a:r>
              <a:rPr lang="en-US" sz="2800" dirty="0" smtClean="0"/>
              <a:t>What can he/she do?</a:t>
            </a:r>
          </a:p>
        </p:txBody>
      </p:sp>
    </p:spTree>
    <p:extLst>
      <p:ext uri="{BB962C8B-B14F-4D97-AF65-F5344CB8AC3E}">
        <p14:creationId xmlns:p14="http://schemas.microsoft.com/office/powerpoint/2010/main" val="370487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7029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02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09600"/>
            <a:ext cx="8640959" cy="1320800"/>
          </a:xfrm>
        </p:spPr>
        <p:txBody>
          <a:bodyPr>
            <a:noAutofit/>
          </a:bodyPr>
          <a:lstStyle/>
          <a:p>
            <a:r>
              <a:rPr lang="en-US" sz="4800" dirty="0" smtClean="0">
                <a:latin typeface="Arial Rounded MT Bold" panose="020F0704030504030204" pitchFamily="34" charset="0"/>
              </a:rPr>
              <a:t>Questions to interview </a:t>
            </a:r>
            <a:r>
              <a:rPr lang="en-US" sz="4800" dirty="0" err="1" smtClean="0">
                <a:latin typeface="Arial Rounded MT Bold" panose="020F0704030504030204" pitchFamily="34" charset="0"/>
              </a:rPr>
              <a:t>smb</a:t>
            </a:r>
            <a:r>
              <a:rPr lang="en-US" sz="4800" dirty="0" smtClean="0">
                <a:latin typeface="Arial Rounded MT Bold" panose="020F0704030504030204" pitchFamily="34" charset="0"/>
              </a:rPr>
              <a:t>: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How are you?</a:t>
            </a:r>
          </a:p>
          <a:p>
            <a:r>
              <a:rPr lang="en-US" sz="3200" dirty="0"/>
              <a:t>What is </a:t>
            </a:r>
            <a:r>
              <a:rPr lang="en-US" sz="3200" dirty="0" smtClean="0"/>
              <a:t>your </a:t>
            </a:r>
            <a:r>
              <a:rPr lang="en-US" sz="3200" dirty="0"/>
              <a:t>full name?</a:t>
            </a:r>
          </a:p>
          <a:p>
            <a:r>
              <a:rPr lang="en-US" sz="3200" dirty="0"/>
              <a:t>Where </a:t>
            </a:r>
            <a:r>
              <a:rPr lang="en-US" sz="3200" dirty="0" smtClean="0"/>
              <a:t>are you from</a:t>
            </a:r>
            <a:r>
              <a:rPr lang="en-US" sz="3200" dirty="0"/>
              <a:t>?</a:t>
            </a:r>
          </a:p>
          <a:p>
            <a:r>
              <a:rPr lang="en-US" sz="3200" dirty="0" smtClean="0"/>
              <a:t>When is your </a:t>
            </a:r>
            <a:r>
              <a:rPr lang="en-US" sz="3200" dirty="0"/>
              <a:t>birthday</a:t>
            </a:r>
            <a:r>
              <a:rPr lang="en-US" sz="3200" dirty="0" smtClean="0"/>
              <a:t>?</a:t>
            </a:r>
            <a:endParaRPr lang="en-US" sz="3200" dirty="0"/>
          </a:p>
          <a:p>
            <a:r>
              <a:rPr lang="en-US" sz="3200" dirty="0" smtClean="0"/>
              <a:t>Have you </a:t>
            </a:r>
            <a:r>
              <a:rPr lang="en-US" sz="3200" dirty="0"/>
              <a:t>got brothers or sisters?</a:t>
            </a:r>
          </a:p>
          <a:p>
            <a:r>
              <a:rPr lang="en-US" sz="3200" dirty="0"/>
              <a:t>What is </a:t>
            </a:r>
            <a:r>
              <a:rPr lang="en-US" sz="3200" dirty="0" smtClean="0"/>
              <a:t>your </a:t>
            </a:r>
            <a:r>
              <a:rPr lang="en-US" sz="3200" dirty="0"/>
              <a:t>hobby?</a:t>
            </a:r>
          </a:p>
          <a:p>
            <a:r>
              <a:rPr lang="en-US" sz="3200" dirty="0"/>
              <a:t>What can </a:t>
            </a:r>
            <a:r>
              <a:rPr lang="en-US" sz="3200" dirty="0" smtClean="0"/>
              <a:t>you </a:t>
            </a:r>
            <a:r>
              <a:rPr lang="en-US" sz="3200" dirty="0"/>
              <a:t>do?</a:t>
            </a:r>
          </a:p>
        </p:txBody>
      </p:sp>
    </p:spTree>
    <p:extLst>
      <p:ext uri="{BB962C8B-B14F-4D97-AF65-F5344CB8AC3E}">
        <p14:creationId xmlns:p14="http://schemas.microsoft.com/office/powerpoint/2010/main" val="198066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C:\Documents and Settings\User\Рабочий стол\к от уроку\34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4463" y="0"/>
            <a:ext cx="92884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Picture 2" descr="C:\Documents and Settings\User\Рабочий стол\к от уроку\00038306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141288" y="-428652"/>
            <a:ext cx="9285288" cy="68580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65706" y="620688"/>
            <a:ext cx="8326895" cy="575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Write down your home task</a:t>
            </a:r>
            <a:r>
              <a:rPr lang="ru-RU" sz="4400" b="1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:</a:t>
            </a:r>
          </a:p>
          <a:p>
            <a:pPr algn="ctr"/>
            <a:endParaRPr lang="en-US" sz="3200" b="1" i="1" dirty="0" smtClean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algn="ctr"/>
            <a:endParaRPr lang="en-US" sz="3200" b="1" i="1" dirty="0" smtClean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algn="ctr"/>
            <a:r>
              <a:rPr lang="en-US" sz="3200" b="1" i="1" dirty="0" smtClean="0">
                <a:solidFill>
                  <a:srgbClr val="800000"/>
                </a:solidFill>
              </a:rPr>
              <a:t>Write the profile of your </a:t>
            </a:r>
            <a:r>
              <a:rPr lang="en-US" sz="3200" b="1" i="1" dirty="0" err="1" smtClean="0">
                <a:solidFill>
                  <a:srgbClr val="800000"/>
                </a:solidFill>
              </a:rPr>
              <a:t>favourite</a:t>
            </a:r>
            <a:r>
              <a:rPr lang="en-US" sz="3200" b="1" i="1" dirty="0" smtClean="0">
                <a:solidFill>
                  <a:srgbClr val="800000"/>
                </a:solidFill>
              </a:rPr>
              <a:t> famous </a:t>
            </a:r>
          </a:p>
          <a:p>
            <a:pPr algn="ctr"/>
            <a:r>
              <a:rPr lang="en-US" sz="3200" b="1" i="1" dirty="0" smtClean="0">
                <a:solidFill>
                  <a:srgbClr val="800000"/>
                </a:solidFill>
              </a:rPr>
              <a:t>person. Use Shakira’s profile as a model</a:t>
            </a:r>
          </a:p>
          <a:p>
            <a:pPr algn="ctr"/>
            <a:r>
              <a:rPr lang="en-US" sz="3200" b="1" i="1" dirty="0" smtClean="0">
                <a:solidFill>
                  <a:srgbClr val="800000"/>
                </a:solidFill>
              </a:rPr>
              <a:t>( EX .6  p.60)</a:t>
            </a:r>
            <a:endParaRPr lang="ru-RU" sz="3200" b="1" i="1" dirty="0" smtClean="0">
              <a:solidFill>
                <a:srgbClr val="800000"/>
              </a:solidFill>
            </a:endParaRPr>
          </a:p>
          <a:p>
            <a:pPr algn="ctr"/>
            <a:endParaRPr lang="ru-RU" sz="4400" b="1" i="1" dirty="0" smtClean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algn="ctr"/>
            <a:endParaRPr lang="ru-RU" sz="4400" b="1" i="1" dirty="0" smtClean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algn="ctr"/>
            <a:endParaRPr lang="en-US" sz="3200" b="1" i="1" dirty="0" smtClean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algn="ctr"/>
            <a:r>
              <a:rPr lang="ru-RU" sz="4400" b="1" i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endParaRPr lang="ru-RU" sz="4400" b="1" i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Now you can: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800" dirty="0" smtClean="0"/>
              <a:t>Write the profile about a famous person</a:t>
            </a:r>
          </a:p>
          <a:p>
            <a:r>
              <a:rPr lang="en-US" sz="4800" dirty="0" smtClean="0"/>
              <a:t>Tell about the famous person</a:t>
            </a:r>
            <a:endParaRPr lang="ru-RU" sz="4800" dirty="0" smtClean="0"/>
          </a:p>
          <a:p>
            <a:r>
              <a:rPr lang="en-US" sz="4800" smtClean="0"/>
              <a:t>Interview the </a:t>
            </a:r>
            <a:r>
              <a:rPr lang="en-US" sz="4800" dirty="0"/>
              <a:t>famous </a:t>
            </a:r>
            <a:r>
              <a:rPr lang="en-US" sz="4800" dirty="0" smtClean="0"/>
              <a:t>person</a:t>
            </a:r>
            <a:endParaRPr lang="ru-RU" sz="4800" dirty="0" smtClean="0"/>
          </a:p>
          <a:p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90588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C:\Documents and Settings\User\Рабочий стол\к от уроку\56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059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750416" y="1628800"/>
            <a:ext cx="5583581" cy="3416320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7200" b="1" spc="100" dirty="0">
                <a:ln w="18000">
                  <a:solidFill>
                    <a:srgbClr val="FEC0E5"/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Arial" charset="0"/>
                <a:cs typeface="Arial" charset="0"/>
              </a:rPr>
              <a:t>THANKS </a:t>
            </a:r>
          </a:p>
          <a:p>
            <a:pPr algn="ctr">
              <a:defRPr/>
            </a:pPr>
            <a:r>
              <a:rPr lang="en-US" sz="7200" b="1" spc="100" dirty="0">
                <a:ln w="18000">
                  <a:solidFill>
                    <a:srgbClr val="FEC0E5"/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Arial" charset="0"/>
                <a:cs typeface="Arial" charset="0"/>
              </a:rPr>
              <a:t>FOR YOUR </a:t>
            </a:r>
          </a:p>
          <a:p>
            <a:pPr algn="ctr">
              <a:defRPr/>
            </a:pPr>
            <a:r>
              <a:rPr lang="en-US" sz="7200" b="1" spc="100" dirty="0">
                <a:ln w="18000">
                  <a:solidFill>
                    <a:srgbClr val="FEC0E5"/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Arial" charset="0"/>
                <a:cs typeface="Arial" charset="0"/>
              </a:rPr>
              <a:t>GOOD JOB!</a:t>
            </a:r>
            <a:endParaRPr lang="ru-RU" sz="7200" b="1" spc="100" dirty="0">
              <a:ln w="18000">
                <a:solidFill>
                  <a:srgbClr val="FEC0E5"/>
                </a:solidFill>
                <a:prstDash val="solid"/>
              </a:ln>
              <a:blipFill>
                <a:blip r:embed="rId3"/>
                <a:tile tx="0" ty="0" sx="100000" sy="100000" flip="none" algn="tl"/>
              </a:blip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1487</TotalTime>
  <Words>229</Words>
  <Application>Microsoft Office PowerPoint</Application>
  <PresentationFormat>Экран (4:3)</PresentationFormat>
  <Paragraphs>64</Paragraphs>
  <Slides>15</Slides>
  <Notes>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Arial Rounded MT Bold</vt:lpstr>
      <vt:lpstr>Calibri</vt:lpstr>
      <vt:lpstr>Elephant</vt:lpstr>
      <vt:lpstr>Forte</vt:lpstr>
      <vt:lpstr>Trebuchet MS</vt:lpstr>
      <vt:lpstr>Wingdings 3</vt:lpstr>
      <vt:lpstr>Грань</vt:lpstr>
      <vt:lpstr>Презентация PowerPoint</vt:lpstr>
      <vt:lpstr>FAMOUS PEOPLE</vt:lpstr>
      <vt:lpstr>FAMOUS PEOPLE</vt:lpstr>
      <vt:lpstr>Read the afticle and complete the profile</vt:lpstr>
      <vt:lpstr>  Four furious friends fought for the phone.</vt:lpstr>
      <vt:lpstr>Listen and check</vt:lpstr>
      <vt:lpstr>Try to remember as many facts as you can about Shakira</vt:lpstr>
      <vt:lpstr>Let’s have a rest</vt:lpstr>
      <vt:lpstr>Презентация PowerPoint</vt:lpstr>
      <vt:lpstr>Questions,that help you to find out the information</vt:lpstr>
      <vt:lpstr>Презентация PowerPoint</vt:lpstr>
      <vt:lpstr>Questions to interview smb:</vt:lpstr>
      <vt:lpstr>Презентация PowerPoint</vt:lpstr>
      <vt:lpstr>Now you can: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111</dc:creator>
  <cp:lastModifiedBy>Олеся Александровна Доценко</cp:lastModifiedBy>
  <cp:revision>125</cp:revision>
  <dcterms:created xsi:type="dcterms:W3CDTF">2010-10-28T19:16:25Z</dcterms:created>
  <dcterms:modified xsi:type="dcterms:W3CDTF">2018-12-19T08:58:34Z</dcterms:modified>
</cp:coreProperties>
</file>