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99"/>
    <a:srgbClr val="660066"/>
    <a:srgbClr val="FFF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6" d="100"/>
          <a:sy n="76" d="100"/>
        </p:scale>
        <p:origin x="-1206" y="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3081F-053A-41BC-B484-B0A77A5B797B}" type="datetimeFigureOut">
              <a:rPr lang="ru-RU" smtClean="0"/>
              <a:pPr/>
              <a:t>17.01.2019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DE559-86FC-4BA1-A071-38DC311DC9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3081F-053A-41BC-B484-B0A77A5B797B}" type="datetimeFigureOut">
              <a:rPr lang="ru-RU" smtClean="0"/>
              <a:pPr/>
              <a:t>17.01.2019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DE559-86FC-4BA1-A071-38DC311DC9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3081F-053A-41BC-B484-B0A77A5B797B}" type="datetimeFigureOut">
              <a:rPr lang="ru-RU" smtClean="0"/>
              <a:pPr/>
              <a:t>17.01.2019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DE559-86FC-4BA1-A071-38DC311DC9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3081F-053A-41BC-B484-B0A77A5B797B}" type="datetimeFigureOut">
              <a:rPr lang="ru-RU" smtClean="0"/>
              <a:pPr/>
              <a:t>17.01.2019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DE559-86FC-4BA1-A071-38DC311DC9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3081F-053A-41BC-B484-B0A77A5B797B}" type="datetimeFigureOut">
              <a:rPr lang="ru-RU" smtClean="0"/>
              <a:pPr/>
              <a:t>17.01.2019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DE559-86FC-4BA1-A071-38DC311DC9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3081F-053A-41BC-B484-B0A77A5B797B}" type="datetimeFigureOut">
              <a:rPr lang="ru-RU" smtClean="0"/>
              <a:pPr/>
              <a:t>17.01.2019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DE559-86FC-4BA1-A071-38DC311DC9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3081F-053A-41BC-B484-B0A77A5B797B}" type="datetimeFigureOut">
              <a:rPr lang="ru-RU" smtClean="0"/>
              <a:pPr/>
              <a:t>17.01.2019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DE559-86FC-4BA1-A071-38DC311DC9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3081F-053A-41BC-B484-B0A77A5B797B}" type="datetimeFigureOut">
              <a:rPr lang="ru-RU" smtClean="0"/>
              <a:pPr/>
              <a:t>17.01.2019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DE559-86FC-4BA1-A071-38DC311DC9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3081F-053A-41BC-B484-B0A77A5B797B}" type="datetimeFigureOut">
              <a:rPr lang="ru-RU" smtClean="0"/>
              <a:pPr/>
              <a:t>17.01.2019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34DE559-86FC-4BA1-A071-38DC311DC9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3081F-053A-41BC-B484-B0A77A5B797B}" type="datetimeFigureOut">
              <a:rPr lang="ru-RU" smtClean="0"/>
              <a:pPr/>
              <a:t>17.01.2019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DE559-86FC-4BA1-A071-38DC311DC9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3081F-053A-41BC-B484-B0A77A5B797B}" type="datetimeFigureOut">
              <a:rPr lang="ru-RU" smtClean="0"/>
              <a:pPr/>
              <a:t>17.01.2019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DE559-86FC-4BA1-A071-38DC311DC9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9C3081F-053A-41BC-B484-B0A77A5B797B}" type="datetimeFigureOut">
              <a:rPr lang="ru-RU" smtClean="0"/>
              <a:pPr/>
              <a:t>17.01.2019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34DE559-86FC-4BA1-A071-38DC311DC92B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ерфолента 3"/>
          <p:cNvSpPr/>
          <p:nvPr/>
        </p:nvSpPr>
        <p:spPr>
          <a:xfrm>
            <a:off x="428596" y="714356"/>
            <a:ext cx="8496944" cy="2808312"/>
          </a:xfrm>
          <a:prstGeom prst="flowChartPunchedTape">
            <a:avLst/>
          </a:prstGeom>
          <a:gradFill flip="none" rotWithShape="1">
            <a:gsLst>
              <a:gs pos="25000">
                <a:srgbClr val="FFFF00">
                  <a:alpha val="93000"/>
                </a:srgb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071538" y="1500174"/>
            <a:ext cx="719370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600" b="1" i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Жылулық шеңбері</a:t>
            </a:r>
            <a:endParaRPr lang="ru-RU" sz="6600" b="1" i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48170" y="3573016"/>
            <a:ext cx="5328592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Білімнің сырын ұғынып,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Шығамыз білім шыңына.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Ұқыптылық пен зеректік,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Жеткізеді біздерді,	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 шыңына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ятиугольник 1"/>
          <p:cNvSpPr/>
          <p:nvPr/>
        </p:nvSpPr>
        <p:spPr>
          <a:xfrm>
            <a:off x="467544" y="1916832"/>
            <a:ext cx="8424936" cy="2016224"/>
          </a:xfrm>
          <a:prstGeom prst="homePlate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65694" y="2204864"/>
            <a:ext cx="7676974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8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Өткенді бекіту</a:t>
            </a:r>
            <a:endParaRPr lang="ru-RU" sz="8800" b="1" cap="none" spc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476672"/>
            <a:ext cx="6264696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Жаңа сабақ</a:t>
            </a:r>
            <a:endParaRPr lang="ru-RU" sz="6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2204864"/>
            <a:ext cx="8316416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4400" b="1" spc="50" dirty="0" smtClean="0">
                <a:ln w="1143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Оқиғаларды өту кезеңіне қарай орналастыру</a:t>
            </a:r>
            <a:endParaRPr lang="ru-RU" sz="4400" b="1" cap="none" spc="50" dirty="0" smtClean="0">
              <a:ln w="1143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0846" y="260648"/>
            <a:ext cx="6947864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600" b="1" i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Сурет</a:t>
            </a:r>
            <a:r>
              <a:rPr lang="ru-RU" sz="6600" b="1" i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пен</a:t>
            </a:r>
            <a:r>
              <a:rPr lang="ru-RU" sz="6600" b="1" i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b="1" i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жұмыс</a:t>
            </a:r>
            <a:endParaRPr lang="ru-RU" sz="6600" b="1" i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ÐÐ°ÑÑÐ¸Ð½ÐºÐ¸ Ð¿Ð¾ Ð·Ð°Ð¿ÑÐ¾ÑÑ Ð¾ÒÐ¸ÒÐ°Ð»Ð°ÑÐ´Ñ Ó©ÑÑ ÐºÐµÐ·ÐµÒ£ÑÐ½Ðµ ÒÐ°ÑÐ°Ð¹ Ð¾ÑÐ½Ð°Ð»Ð°ÑÑÑÑÑ 1 ÑÑÐ½ÑÐ¿"/>
          <p:cNvPicPr>
            <a:picLocks noChangeAspect="1" noChangeArrowheads="1"/>
          </p:cNvPicPr>
          <p:nvPr/>
        </p:nvPicPr>
        <p:blipFill>
          <a:blip r:embed="rId2" cstate="print"/>
          <a:srcRect l="25926" t="55532" r="24691" b="17314"/>
          <a:stretch>
            <a:fillRect/>
          </a:stretch>
        </p:blipFill>
        <p:spPr bwMode="auto">
          <a:xfrm>
            <a:off x="539552" y="1700808"/>
            <a:ext cx="8064896" cy="4752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 descr="ÐÐ°ÑÑÐ¸Ð½ÐºÐ¸ Ð¿Ð¾ Ð·Ð°Ð¿ÑÐ¾ÑÑ Ð¾ÒÑÑÑÐ½ÑÒ£ ÐºÒ¯Ð½ ÑÓÑÑÑÐ±Ñ 1 ÑÑÐ½ÑÐ¿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4" name="AutoShape 4" descr="ÐÐ°ÑÑÐ¸Ð½ÐºÐ¸ Ð¿Ð¾ Ð·Ð°Ð¿ÑÐ¾ÑÑ Ð¾ÒÑÑÑÐ½ÑÒ£ ÐºÒ¯Ð½ ÑÓÑÑÑÐ±Ñ 1 ÑÑÐ½ÑÐ¿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6" name="AutoShape 6" descr="ÐÐ°ÑÑÐ¸Ð½ÐºÐ¸ Ð¿Ð¾ Ð·Ð°Ð¿ÑÐ¾ÑÑ Ð¾ÒÑÑÑÐ½ÑÒ£ ÐºÒ¯Ð½ ÑÓÑÑÑÐ±Ñ 1 ÑÑÐ½ÑÐ¿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8" name="AutoShape 8" descr="ÐÐ°ÑÑÐ¸Ð½ÐºÐ¸ Ð¿Ð¾ Ð·Ð°Ð¿ÑÐ¾ÑÑ Ð¾ÒÑÑÑÐ½ÑÒ£ ÐºÒ¯Ð½ ÑÓÑÑÑÐ±Ñ 1 ÑÑÐ½ÑÐ¿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30" name="AutoShape 10" descr="ÐÐ°ÑÑÐ¸Ð½ÐºÐ¸ Ð¿Ð¾ Ð·Ð°Ð¿ÑÐ¾ÑÑ Ð¾ÒÑÑÑÐ½ÑÒ£ ÐºÒ¯Ð½ ÑÓÑÑÑÐ±Ñ 1 ÑÑÐ½ÑÐ¿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32" name="Picture 12" descr="ÐÐ°ÑÑÐ¸Ð½ÐºÐ¸ Ð¿Ð¾ Ð·Ð°Ð¿ÑÐ¾ÑÑ ÑÐ¾Ð¿Ð¿ÐµÐ½ Ð¶Ò±Ð¼ÑÑ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124744"/>
            <a:ext cx="8064896" cy="52565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лако 1"/>
          <p:cNvSpPr/>
          <p:nvPr/>
        </p:nvSpPr>
        <p:spPr>
          <a:xfrm>
            <a:off x="539552" y="1052736"/>
            <a:ext cx="7920880" cy="4248472"/>
          </a:xfrm>
          <a:prstGeom prst="cloud">
            <a:avLst/>
          </a:prstGeo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72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Сергіту сәті</a:t>
            </a:r>
            <a:endParaRPr lang="ru-RU" sz="7200" b="1" i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перфолента 1"/>
          <p:cNvSpPr/>
          <p:nvPr/>
        </p:nvSpPr>
        <p:spPr>
          <a:xfrm>
            <a:off x="251520" y="980728"/>
            <a:ext cx="8568952" cy="3528392"/>
          </a:xfrm>
          <a:prstGeom prst="flowChartPunchedTape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72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Дәптермен жұмыс</a:t>
            </a:r>
            <a:endParaRPr lang="ru-RU" sz="7200" b="1" i="1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764704"/>
            <a:ext cx="8568952" cy="40010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Жұппен </a:t>
            </a:r>
            <a:r>
              <a:rPr lang="ru-RU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тапсырма</a:t>
            </a:r>
            <a:endParaRPr lang="ru-RU" sz="54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kk-KZ" sz="40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kk-KZ" sz="40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ресек адам                                      1</a:t>
            </a:r>
          </a:p>
          <a:p>
            <a:r>
              <a:rPr lang="kk-KZ" sz="40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kk-KZ" sz="4000" b="1" cap="none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ектеп жасына дейінгі бала          2</a:t>
            </a:r>
          </a:p>
          <a:p>
            <a:r>
              <a:rPr lang="kk-KZ" sz="40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kk-KZ" sz="40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где адам                                           3</a:t>
            </a:r>
          </a:p>
          <a:p>
            <a:r>
              <a:rPr lang="kk-KZ" sz="40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kk-KZ" sz="4000" b="1" cap="none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қушы                                               4</a:t>
            </a:r>
          </a:p>
          <a:p>
            <a:r>
              <a:rPr lang="kk-KZ" sz="40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kk-KZ" sz="40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әресте                                              5</a:t>
            </a:r>
            <a:endParaRPr lang="ru-RU" sz="3600" b="1" cap="none" spc="50" dirty="0" smtClean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ятиугольник 1"/>
          <p:cNvSpPr/>
          <p:nvPr/>
        </p:nvSpPr>
        <p:spPr>
          <a:xfrm>
            <a:off x="467544" y="980728"/>
            <a:ext cx="8424936" cy="2016224"/>
          </a:xfrm>
          <a:prstGeom prst="homePlate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196752"/>
            <a:ext cx="801790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8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Үйге тапсырма</a:t>
            </a:r>
            <a:endParaRPr lang="ru-RU" sz="8800" b="1" cap="none" spc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151</TotalTime>
  <Words>51</Words>
  <Application>Microsoft Office PowerPoint</Application>
  <PresentationFormat>Экран (4:3)</PresentationFormat>
  <Paragraphs>19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000</cp:lastModifiedBy>
  <cp:revision>26</cp:revision>
  <dcterms:created xsi:type="dcterms:W3CDTF">2015-12-10T10:55:03Z</dcterms:created>
  <dcterms:modified xsi:type="dcterms:W3CDTF">2019-01-17T03:38:27Z</dcterms:modified>
</cp:coreProperties>
</file>