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65" r:id="rId4"/>
    <p:sldId id="263" r:id="rId5"/>
    <p:sldId id="275" r:id="rId6"/>
    <p:sldId id="266" r:id="rId7"/>
    <p:sldId id="271" r:id="rId8"/>
    <p:sldId id="264" r:id="rId9"/>
    <p:sldId id="267" r:id="rId10"/>
    <p:sldId id="268" r:id="rId11"/>
    <p:sldId id="272" r:id="rId12"/>
    <p:sldId id="273" r:id="rId13"/>
    <p:sldId id="274" r:id="rId14"/>
    <p:sldId id="269" r:id="rId15"/>
    <p:sldId id="270" r:id="rId16"/>
    <p:sldId id="25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77" autoAdjust="0"/>
    <p:restoredTop sz="94660"/>
  </p:normalViewPr>
  <p:slideViewPr>
    <p:cSldViewPr>
      <p:cViewPr varScale="1">
        <p:scale>
          <a:sx n="74" d="100"/>
          <a:sy n="74" d="100"/>
        </p:scale>
        <p:origin x="-10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noun_ru.academic.ru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000240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2357430"/>
            <a:ext cx="7000924" cy="1500198"/>
          </a:xfrm>
        </p:spPr>
        <p:txBody>
          <a:bodyPr>
            <a:normAutofit fontScale="85000" lnSpcReduction="20000"/>
          </a:bodyPr>
          <a:lstStyle/>
          <a:p>
            <a:r>
              <a:rPr lang="ru-RU" sz="4000" b="1" i="1" dirty="0" smtClean="0">
                <a:solidFill>
                  <a:schemeClr val="tx1"/>
                </a:solidFill>
              </a:rPr>
              <a:t>Проектная работа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«Изготовление  прихваток в лоскутной технике</a:t>
            </a:r>
            <a:r>
              <a:rPr lang="ru-RU" sz="4000" b="1" i="1" dirty="0" smtClean="0">
                <a:solidFill>
                  <a:schemeClr val="tx1"/>
                </a:solidFill>
              </a:rPr>
              <a:t>»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 descr="http://ds1320.mskobr.ru/images/cms/data/70307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14300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Z:\Панюшина\Фото школа\Школа 5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000504"/>
            <a:ext cx="3357586" cy="2247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эмблема"/>
          <p:cNvPicPr>
            <a:picLocks noChangeAspect="1" noChangeArrowheads="1"/>
          </p:cNvPicPr>
          <p:nvPr/>
        </p:nvPicPr>
        <p:blipFill>
          <a:blip r:embed="rId4" cstate="print"/>
          <a:srcRect r="-3850" b="27293"/>
          <a:stretch>
            <a:fillRect/>
          </a:stretch>
        </p:blipFill>
        <p:spPr bwMode="auto">
          <a:xfrm>
            <a:off x="3857620" y="1214422"/>
            <a:ext cx="1143008" cy="988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357290" y="214290"/>
            <a:ext cx="58579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общеобразовательное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учреждение «Средняя общеобразовательная школа № 5» -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«Школа здоровья и развития»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C:\Documents and Settings\kab4_11\Рабочий стол\НугаеваНовая папка (4)\ппоект фото ВикаНовая папка\DSCF0707.JPG"/>
          <p:cNvPicPr/>
          <p:nvPr/>
        </p:nvPicPr>
        <p:blipFill>
          <a:blip r:embed="rId5" cstate="print"/>
          <a:srcRect l="22446" r="16329" b="9736"/>
          <a:stretch>
            <a:fillRect/>
          </a:stretch>
        </p:blipFill>
        <p:spPr bwMode="auto">
          <a:xfrm>
            <a:off x="7286644" y="214290"/>
            <a:ext cx="1571636" cy="15194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15370" cy="1470025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>Цель проекта: </a:t>
            </a:r>
            <a:r>
              <a:rPr lang="ru-RU" sz="3100" dirty="0" smtClean="0"/>
              <a:t>изготовление  прихватки для кухни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785926"/>
            <a:ext cx="7429552" cy="378621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b="1" dirty="0" smtClean="0">
                <a:solidFill>
                  <a:schemeClr val="tx1"/>
                </a:solidFill>
              </a:rPr>
              <a:t>ЗАДАЧИ</a:t>
            </a:r>
            <a:r>
              <a:rPr lang="ru-RU" dirty="0" smtClean="0">
                <a:solidFill>
                  <a:schemeClr val="tx1"/>
                </a:solidFill>
              </a:rPr>
              <a:t> :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Научиться  изготавливать изделия в лоскутной технике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Сбор исторического материала о лоскутной техники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Дизайнерское решение изготовления изделий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Составление технологической карты;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Изготовление проектируемого изделия;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Проведение экономического расчета</a:t>
            </a: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 descr="http://maratuka.ru/upload/iblock/5c3/5c3ac9324ea7a26e586961db0606a1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259461"/>
            <a:ext cx="1714512" cy="1358421"/>
          </a:xfrm>
          <a:prstGeom prst="rect">
            <a:avLst/>
          </a:prstGeom>
          <a:noFill/>
        </p:spPr>
      </p:pic>
      <p:pic>
        <p:nvPicPr>
          <p:cNvPr id="13314" name="Picture 2" descr="http://ale4ka.ru/wp-content/uploads/2015/05/Loskutnoe-shyte-700x4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5286388"/>
            <a:ext cx="2143140" cy="1426719"/>
          </a:xfrm>
          <a:prstGeom prst="rect">
            <a:avLst/>
          </a:prstGeom>
          <a:noFill/>
        </p:spPr>
      </p:pic>
      <p:pic>
        <p:nvPicPr>
          <p:cNvPr id="13316" name="Picture 4" descr="http://ale4ka.ru/wp-content/uploads/2015/05/Odeyalo1-700x4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5285878"/>
            <a:ext cx="2071702" cy="13762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Методы исследования: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378621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сравнительно-сопоставительный метод;</a:t>
            </a:r>
          </a:p>
          <a:p>
            <a:pPr lvl="0"/>
            <a:r>
              <a:rPr lang="ru-RU" dirty="0" smtClean="0"/>
              <a:t>анализ;</a:t>
            </a:r>
          </a:p>
          <a:p>
            <a:pPr lvl="0"/>
            <a:r>
              <a:rPr lang="ru-RU" dirty="0" smtClean="0"/>
              <a:t>эксперимент;</a:t>
            </a:r>
          </a:p>
          <a:p>
            <a:pPr lvl="0"/>
            <a:r>
              <a:rPr lang="ru-RU" dirty="0" smtClean="0"/>
              <a:t>обобщение;</a:t>
            </a:r>
          </a:p>
          <a:p>
            <a:pPr lvl="0"/>
            <a:r>
              <a:rPr lang="ru-RU" dirty="0" smtClean="0"/>
              <a:t>моделирование;</a:t>
            </a:r>
          </a:p>
          <a:p>
            <a:pPr lvl="0"/>
            <a:r>
              <a:rPr lang="ru-RU" dirty="0" smtClean="0"/>
              <a:t>конструирование;</a:t>
            </a:r>
          </a:p>
          <a:p>
            <a:pPr lvl="0"/>
            <a:r>
              <a:rPr lang="ru-RU" dirty="0" smtClean="0"/>
              <a:t>практическая работа по изготовлению проектируемого предмета интерьера.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4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4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http://ale4ka.ru/wp-content/uploads/2014/10/91944820_large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2357430"/>
            <a:ext cx="1446620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500042"/>
            <a:ext cx="7458100" cy="121444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План реализации проекта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1500174"/>
            <a:ext cx="7072362" cy="4357718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i="1" u="sng" dirty="0" smtClean="0">
                <a:solidFill>
                  <a:schemeClr val="tx1"/>
                </a:solidFill>
              </a:rPr>
              <a:t>Теоретический этап: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поиск идей по выбору вида изделия, сбор исторического материала о цветах, знакомство с цветочным этикетом.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i="1" u="sng" dirty="0" smtClean="0">
                <a:solidFill>
                  <a:schemeClr val="tx1"/>
                </a:solidFill>
              </a:rPr>
              <a:t>Практический этап</a:t>
            </a:r>
            <a:r>
              <a:rPr lang="ru-RU" u="sng" dirty="0" smtClean="0">
                <a:solidFill>
                  <a:schemeClr val="tx1"/>
                </a:solidFill>
              </a:rPr>
              <a:t>:</a:t>
            </a:r>
            <a:r>
              <a:rPr lang="ru-RU" dirty="0" smtClean="0">
                <a:solidFill>
                  <a:schemeClr val="tx1"/>
                </a:solidFill>
              </a:rPr>
              <a:t> выбор формы сувенира, проведение эксперимента по выбору техники изготовления цветов, дизайнерское решение оформления сувенира, составление технологической документации и изготовление проектируемого изделия, проведение экономического расчета.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u="sng" dirty="0" smtClean="0">
                <a:solidFill>
                  <a:schemeClr val="tx1"/>
                </a:solidFill>
              </a:rPr>
              <a:t>Заключение:  </a:t>
            </a:r>
            <a:r>
              <a:rPr lang="ru-RU" dirty="0" smtClean="0">
                <a:solidFill>
                  <a:schemeClr val="tx1"/>
                </a:solidFill>
              </a:rPr>
              <a:t>подведение итогов работы.</a:t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4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4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/m/images/upload/943a9d1109fe7e3b0ef3cf64adcc88d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428603"/>
            <a:ext cx="3786214" cy="28396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6" name="AutoShape 2" descr="hello_html_m3a8485e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hello_html_15af757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0" name="Picture 6" descr="Прихватки  в картинк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143380"/>
            <a:ext cx="2286016" cy="2083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6" descr="Прихватки  в картинках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4214818"/>
            <a:ext cx="2786082" cy="2089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история лоскутного шитья кратко 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4143380"/>
            <a:ext cx="2933785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hlinkClick r:id="rId2"/>
              </a:rPr>
              <a:t>Толковый словарь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596" y="1785926"/>
            <a:ext cx="8358246" cy="3857652"/>
          </a:xfrm>
        </p:spPr>
        <p:txBody>
          <a:bodyPr>
            <a:normAutofit/>
          </a:bodyPr>
          <a:lstStyle/>
          <a:p>
            <a:r>
              <a:rPr lang="ru-RU" dirty="0" smtClean="0"/>
              <a:t>Толкование:</a:t>
            </a:r>
          </a:p>
          <a:p>
            <a:r>
              <a:rPr lang="ru-RU" b="1" dirty="0" smtClean="0"/>
              <a:t>ПРИХВА́ТКА</a:t>
            </a:r>
            <a:r>
              <a:rPr lang="ru-RU" dirty="0" smtClean="0"/>
              <a:t>, -и, </a:t>
            </a:r>
            <a:r>
              <a:rPr lang="ru-RU" u="sng" dirty="0" err="1" smtClean="0"/>
              <a:t>мн</a:t>
            </a:r>
            <a:r>
              <a:rPr lang="ru-RU" dirty="0" smtClean="0"/>
              <a:t> </a:t>
            </a:r>
            <a:r>
              <a:rPr lang="ru-RU" u="sng" dirty="0" smtClean="0"/>
              <a:t>род.</a:t>
            </a:r>
            <a:r>
              <a:rPr lang="ru-RU" dirty="0" smtClean="0"/>
              <a:t> -ток, </a:t>
            </a:r>
            <a:r>
              <a:rPr lang="ru-RU" u="sng" dirty="0" smtClean="0"/>
              <a:t>дат.</a:t>
            </a:r>
            <a:r>
              <a:rPr lang="ru-RU" dirty="0" smtClean="0"/>
              <a:t> -</a:t>
            </a:r>
            <a:r>
              <a:rPr lang="ru-RU" dirty="0" err="1" smtClean="0"/>
              <a:t>ткам</a:t>
            </a:r>
            <a:r>
              <a:rPr lang="ru-RU" dirty="0" smtClean="0"/>
              <a:t>, </a:t>
            </a:r>
            <a:r>
              <a:rPr lang="ru-RU" u="sng" dirty="0" smtClean="0"/>
              <a:t>ж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Предмет быта из плотной ткани любой формы, </a:t>
            </a:r>
          </a:p>
          <a:p>
            <a:pPr>
              <a:buNone/>
            </a:pPr>
            <a:r>
              <a:rPr lang="ru-RU" dirty="0" smtClean="0"/>
              <a:t>обычно в виде варежки, используемой во время приготовления пищи для предохранения рук человека от ожогов при соприкосновении с горячими</a:t>
            </a:r>
          </a:p>
          <a:p>
            <a:pPr>
              <a:buNone/>
            </a:pPr>
            <a:r>
              <a:rPr lang="ru-RU" dirty="0" smtClean="0"/>
              <a:t>предметами.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Picture 2" descr="http://tolkslovar.ru/images/kanareyka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53"/>
            <a:ext cx="928694" cy="1315641"/>
          </a:xfrm>
          <a:prstGeom prst="rect">
            <a:avLst/>
          </a:prstGeom>
          <a:noFill/>
        </p:spPr>
      </p:pic>
      <p:pic>
        <p:nvPicPr>
          <p:cNvPr id="6" name="Рисунок 4" descr="0_1688e_73cbdfe9_L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0_1688e_73cbdfe9_L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4" descr="0_1688e_73cbdfe9_L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22" name="AutoShape 2" descr="hello_html_195a273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4" name="AutoShape 4" descr="hello_html_195a273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6" name="AutoShape 6" descr="Урок лоскутного шитья 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8" name="Picture 8" descr="http://ale4ka.ru/wp-content/uploads/2015/05/Istoriya-pechvor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071810"/>
            <a:ext cx="4931607" cy="3148010"/>
          </a:xfrm>
          <a:prstGeom prst="rect">
            <a:avLst/>
          </a:prstGeom>
          <a:noFill/>
        </p:spPr>
      </p:pic>
      <p:pic>
        <p:nvPicPr>
          <p:cNvPr id="30730" name="Picture 10" descr="http://ale4ka.ru/wp-content/uploads/2015/05/Devushka-i-odeyal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071546"/>
            <a:ext cx="3429024" cy="4957625"/>
          </a:xfrm>
          <a:prstGeom prst="rect">
            <a:avLst/>
          </a:prstGeom>
          <a:noFill/>
        </p:spPr>
      </p:pic>
      <p:pic>
        <p:nvPicPr>
          <p:cNvPr id="30732" name="Picture 12" descr="http://ale4ka.ru/wp-content/uploads/2015/05/Poyavlenie-pechvorka-e143163176421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357166"/>
            <a:ext cx="3071834" cy="2525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Дизайн- анализ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9129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/>
              <a:t>прихватка</a:t>
            </a:r>
            <a:endParaRPr lang="en-US" b="1" dirty="0" smtClean="0"/>
          </a:p>
          <a:p>
            <a:pPr algn="ctr"/>
            <a:endParaRPr lang="ru-RU" dirty="0" smtClean="0"/>
          </a:p>
          <a:p>
            <a:pPr>
              <a:buNone/>
            </a:pPr>
            <a:r>
              <a:rPr lang="ru-RU" b="1" dirty="0" smtClean="0"/>
              <a:t>                                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             </a:t>
            </a:r>
            <a:r>
              <a:rPr lang="ru-RU" u="sng" dirty="0" smtClean="0">
                <a:solidFill>
                  <a:srgbClr val="C00000"/>
                </a:solidFill>
              </a:rPr>
              <a:t>купить:                                   изготовить    самому:                           </a:t>
            </a:r>
          </a:p>
          <a:p>
            <a:pPr>
              <a:buNone/>
            </a:pPr>
            <a:r>
              <a:rPr lang="ru-RU" dirty="0" smtClean="0"/>
              <a:t>                 однотипно</a:t>
            </a:r>
            <a:r>
              <a:rPr lang="ru-RU" b="1" dirty="0" smtClean="0"/>
              <a:t>                                         оригинально +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</a:t>
            </a:r>
            <a:r>
              <a:rPr lang="ru-RU" b="1" dirty="0" smtClean="0"/>
              <a:t>легко   +                                                     </a:t>
            </a:r>
            <a:r>
              <a:rPr lang="ru-RU" dirty="0" smtClean="0"/>
              <a:t> сложно-</a:t>
            </a:r>
          </a:p>
          <a:p>
            <a:pPr>
              <a:buNone/>
            </a:pPr>
            <a:r>
              <a:rPr lang="ru-RU" dirty="0" smtClean="0"/>
              <a:t>                 возможность переплаты                 </a:t>
            </a:r>
            <a:r>
              <a:rPr lang="ru-RU" b="1" dirty="0" smtClean="0"/>
              <a:t>дешево +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</a:t>
            </a:r>
            <a:r>
              <a:rPr lang="ru-RU" b="1" dirty="0" smtClean="0"/>
              <a:t>быстро </a:t>
            </a:r>
            <a:r>
              <a:rPr lang="ru-RU" dirty="0" smtClean="0"/>
              <a:t>+                                                 долго                                                                      </a:t>
            </a:r>
          </a:p>
          <a:p>
            <a:pPr>
              <a:buNone/>
            </a:pPr>
            <a:r>
              <a:rPr lang="ru-RU" dirty="0" smtClean="0"/>
              <a:t>                 некачественно                               </a:t>
            </a:r>
            <a:r>
              <a:rPr lang="ru-RU" b="1" dirty="0" smtClean="0"/>
              <a:t>качественно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4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4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026" name="AutoShape 2"/>
          <p:cNvCxnSpPr>
            <a:cxnSpLocks noChangeShapeType="1"/>
          </p:cNvCxnSpPr>
          <p:nvPr/>
        </p:nvCxnSpPr>
        <p:spPr bwMode="auto">
          <a:xfrm>
            <a:off x="5357818" y="2214554"/>
            <a:ext cx="600075" cy="37623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27" name="AutoShape 3"/>
          <p:cNvCxnSpPr>
            <a:cxnSpLocks noChangeShapeType="1"/>
          </p:cNvCxnSpPr>
          <p:nvPr/>
        </p:nvCxnSpPr>
        <p:spPr bwMode="auto">
          <a:xfrm flipH="1">
            <a:off x="3500430" y="2143116"/>
            <a:ext cx="508000" cy="46831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Сравнительный анализ купленного изделия и изготовленного своими руками.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4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4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71472" y="1142984"/>
          <a:ext cx="8072495" cy="4532953"/>
        </p:xfrm>
        <a:graphic>
          <a:graphicData uri="http://schemas.openxmlformats.org/drawingml/2006/table">
            <a:tbl>
              <a:tblPr/>
              <a:tblGrid>
                <a:gridCol w="1714512"/>
                <a:gridCol w="2901969"/>
                <a:gridCol w="2553519"/>
                <a:gridCol w="466808"/>
                <a:gridCol w="435687"/>
              </a:tblGrid>
              <a:tr h="85439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i="1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прихватка</a:t>
                      </a:r>
                      <a:endParaRPr lang="ru-RU" sz="1600" b="1" i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Положительные факторы</a:t>
                      </a:r>
                      <a:endParaRPr lang="ru-RU" sz="1600" b="1" i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Отрицательные факторы</a:t>
                      </a:r>
                      <a:endParaRPr lang="ru-RU" sz="1600" b="1" i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2000" b="1" i="1" dirty="0" smtClean="0">
                        <a:solidFill>
                          <a:srgbClr val="FF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2000" b="1" i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2000" b="1" i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399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Купленное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Легко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Быстро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Качественно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Дорого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Трудно найти изделие в выбранной тематике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Трудно подобрать к интерьеру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359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Изготовленное своими руками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Дешево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Качественно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Оригинально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Развивает способности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Существует в единственном экземпляре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Идеально впишется в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интерьер</a:t>
                      </a:r>
                      <a:r>
                        <a:rPr lang="ru-RU" sz="18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кухни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Долго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Сложно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Вид и форма прихватки.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4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4" descr="0_1688e_73cbdfe9_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5715016"/>
            <a:ext cx="2476500" cy="86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428992" y="1714488"/>
            <a:ext cx="2286016" cy="914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круглой формы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15074" y="1714488"/>
            <a:ext cx="2643206" cy="914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Квадратной формы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71472" y="1714488"/>
            <a:ext cx="2357454" cy="914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Варежка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4500562" y="2786058"/>
            <a:ext cx="285752" cy="428628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7286644" y="2714620"/>
            <a:ext cx="285752" cy="428628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460" name="AutoShape 4"/>
          <p:cNvCxnSpPr>
            <a:cxnSpLocks noChangeShapeType="1"/>
          </p:cNvCxnSpPr>
          <p:nvPr/>
        </p:nvCxnSpPr>
        <p:spPr bwMode="auto">
          <a:xfrm>
            <a:off x="5715008" y="1142984"/>
            <a:ext cx="1357322" cy="35719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5" name="Стрелка вниз 24"/>
          <p:cNvSpPr/>
          <p:nvPr/>
        </p:nvSpPr>
        <p:spPr>
          <a:xfrm>
            <a:off x="1428728" y="2786058"/>
            <a:ext cx="285752" cy="428628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AutoShape 4"/>
          <p:cNvCxnSpPr>
            <a:cxnSpLocks noChangeShapeType="1"/>
          </p:cNvCxnSpPr>
          <p:nvPr/>
        </p:nvCxnSpPr>
        <p:spPr bwMode="auto">
          <a:xfrm rot="5400000">
            <a:off x="4358480" y="1356504"/>
            <a:ext cx="428628" cy="158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8" name="AutoShape 4"/>
          <p:cNvCxnSpPr>
            <a:cxnSpLocks noChangeShapeType="1"/>
          </p:cNvCxnSpPr>
          <p:nvPr/>
        </p:nvCxnSpPr>
        <p:spPr bwMode="auto">
          <a:xfrm rot="10800000" flipV="1">
            <a:off x="2285984" y="1071546"/>
            <a:ext cx="1287472" cy="35719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026" name="AutoShape 2" descr="Прихватки  в картинка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Прихватки  в картинка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" name="Picture 2" descr="/m/images/upload/5c9470d5f661054fba53e552be9864b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3714752"/>
            <a:ext cx="2000264" cy="1739006"/>
          </a:xfrm>
          <a:prstGeom prst="rect">
            <a:avLst/>
          </a:prstGeom>
          <a:noFill/>
        </p:spPr>
      </p:pic>
      <p:pic>
        <p:nvPicPr>
          <p:cNvPr id="1030" name="Picture 6" descr="Прихватки  в картинках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643314"/>
            <a:ext cx="2500330" cy="1875248"/>
          </a:xfrm>
          <a:prstGeom prst="rect">
            <a:avLst/>
          </a:prstGeom>
          <a:noFill/>
        </p:spPr>
      </p:pic>
      <p:pic>
        <p:nvPicPr>
          <p:cNvPr id="1032" name="Picture 8" descr="Прихватки  в картинках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3714752"/>
            <a:ext cx="2743763" cy="16616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Выбор  сюжета.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229600" cy="4525963"/>
          </a:xfrm>
        </p:spPr>
        <p:txBody>
          <a:bodyPr/>
          <a:lstStyle/>
          <a:p>
            <a:r>
              <a:rPr lang="ru-RU" b="1" dirty="0" smtClean="0"/>
              <a:t>1.</a:t>
            </a:r>
            <a:r>
              <a:rPr lang="ru-RU" dirty="0" smtClean="0"/>
              <a:t> Сюжет должен быть не сложным, стилизованным, без лишних деталей, с четкими и правильными контурами.</a:t>
            </a:r>
          </a:p>
          <a:p>
            <a:r>
              <a:rPr lang="ru-RU" b="1" dirty="0" smtClean="0"/>
              <a:t>2.</a:t>
            </a:r>
            <a:r>
              <a:rPr lang="ru-RU" dirty="0" smtClean="0"/>
              <a:t> Цвет. Наиболее удачный вариант сочетания пёстрой и однотонной ткани, если гладкокрашеная ткань повторяет одну из красок пёстрой.</a:t>
            </a:r>
          </a:p>
          <a:p>
            <a:endParaRPr lang="ru-RU" dirty="0"/>
          </a:p>
        </p:txBody>
      </p:sp>
      <p:pic>
        <p:nvPicPr>
          <p:cNvPr id="4" name="Рисунок 3" descr="C:\Documents and Settings\kab4_11\Рабочий стол\НугаеваНовая папка (4)\ппоект фото ВикаНовая папка\DSCF0726.JPG"/>
          <p:cNvPicPr/>
          <p:nvPr/>
        </p:nvPicPr>
        <p:blipFill>
          <a:blip r:embed="rId2" cstate="print"/>
          <a:srcRect t="8874" r="15265" b="29011"/>
          <a:stretch>
            <a:fillRect/>
          </a:stretch>
        </p:blipFill>
        <p:spPr bwMode="auto">
          <a:xfrm>
            <a:off x="3143240" y="4572008"/>
            <a:ext cx="3571900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0075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Выбор ткани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6615130" cy="304324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Для изготовления прихватки  я выбрала ситец. Он прост в использовании, и доступен в цене. Хлопчатобумажная  ткань ситец простая и нарядная. Хотя хлопок и мнётся, но он очень легко гладится. Он садится и ткани из него нужно сначала намочить и отутюжить</a:t>
            </a:r>
            <a:endParaRPr lang="ru-RU" dirty="0"/>
          </a:p>
        </p:txBody>
      </p:sp>
      <p:pic>
        <p:nvPicPr>
          <p:cNvPr id="28674" name="Picture 2" descr="http://vallitessuti.com/wp-content/uploads/2013/12/GALLERY_TEXTILE_0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571480"/>
            <a:ext cx="2342705" cy="1756428"/>
          </a:xfrm>
          <a:prstGeom prst="rect">
            <a:avLst/>
          </a:prstGeom>
          <a:noFill/>
        </p:spPr>
      </p:pic>
      <p:pic>
        <p:nvPicPr>
          <p:cNvPr id="28676" name="Picture 4" descr="http://womenhappiness.ru/wp-content/uploads/2016/11/internet-magazin-tkane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802236"/>
            <a:ext cx="2571768" cy="1810005"/>
          </a:xfrm>
          <a:prstGeom prst="rect">
            <a:avLst/>
          </a:prstGeom>
          <a:noFill/>
        </p:spPr>
      </p:pic>
      <p:pic>
        <p:nvPicPr>
          <p:cNvPr id="7" name="Рисунок 6" descr="C:\Documents and Settings\kab4_11\Рабочий стол\НугаеваНовая папка (4)\IMG_386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4286256"/>
            <a:ext cx="2682909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Технология выполнения изделия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368618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dirty="0" smtClean="0"/>
              <a:t>Составление «рисунка» лицевой поверхности прихватки</a:t>
            </a:r>
          </a:p>
          <a:p>
            <a:pPr lvl="0"/>
            <a:r>
              <a:rPr lang="ru-RU" dirty="0" smtClean="0"/>
              <a:t>Сложить соседние детали узора лицевыми сторонами внутрь , совместив срезы, сметать по намеченной линии.</a:t>
            </a:r>
          </a:p>
          <a:p>
            <a:pPr lvl="0"/>
            <a:r>
              <a:rPr lang="ru-RU" dirty="0" smtClean="0"/>
              <a:t>Стачать детали по намеченной линии, удалить нитки временного назначения.</a:t>
            </a:r>
          </a:p>
          <a:p>
            <a:pPr lvl="0"/>
            <a:r>
              <a:rPr lang="ru-RU" dirty="0" smtClean="0"/>
              <a:t>Разутюжить припуски шва. Таким же образом подготовить элементы  всех рядов изделия, следуя схеме.</a:t>
            </a:r>
          </a:p>
          <a:p>
            <a:pPr lvl="0"/>
            <a:r>
              <a:rPr lang="ru-RU" dirty="0" smtClean="0"/>
              <a:t>Сложить две соседние полосы лицевыми сторонами внутрь, сметать.</a:t>
            </a:r>
          </a:p>
          <a:p>
            <a:pPr lvl="0"/>
            <a:r>
              <a:rPr lang="ru-RU" dirty="0" smtClean="0"/>
              <a:t>Стачать полосы, удалить наметку.</a:t>
            </a:r>
          </a:p>
          <a:p>
            <a:pPr lvl="0"/>
            <a:r>
              <a:rPr lang="ru-RU" dirty="0" smtClean="0"/>
              <a:t>Разутюжить припуски.</a:t>
            </a:r>
          </a:p>
          <a:p>
            <a:pPr lvl="0"/>
            <a:r>
              <a:rPr lang="ru-RU" dirty="0" smtClean="0"/>
              <a:t>Таким же способом, как описано </a:t>
            </a:r>
            <a:r>
              <a:rPr lang="ru-RU" dirty="0" err="1" smtClean="0"/>
              <a:t>выше,собрать</a:t>
            </a:r>
            <a:r>
              <a:rPr lang="ru-RU" dirty="0" smtClean="0"/>
              <a:t> весь «рисунок» прихватки.</a:t>
            </a:r>
          </a:p>
          <a:p>
            <a:endParaRPr lang="ru-RU" dirty="0"/>
          </a:p>
        </p:txBody>
      </p:sp>
      <p:pic>
        <p:nvPicPr>
          <p:cNvPr id="4" name="Рисунок 3" descr="C:\Documents and Settings\kab4_11\Рабочий стол\НугаеваНовая папка (4)\ппоект фото ВикаНовая папка\DSCF0709.JPG"/>
          <p:cNvPicPr/>
          <p:nvPr/>
        </p:nvPicPr>
        <p:blipFill>
          <a:blip r:embed="rId2" cstate="print"/>
          <a:srcRect t="3129" r="4141" b="11178"/>
          <a:stretch>
            <a:fillRect/>
          </a:stretch>
        </p:blipFill>
        <p:spPr bwMode="auto">
          <a:xfrm rot="5400000">
            <a:off x="276199" y="5010157"/>
            <a:ext cx="1876430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C:\Documents and Settings\kab4_11\Рабочий стол\НугаеваНовая папка (4)\ппоект фото ВикаНовая папка\DSCF0719.JPG"/>
          <p:cNvPicPr/>
          <p:nvPr/>
        </p:nvPicPr>
        <p:blipFill>
          <a:blip r:embed="rId3" cstate="print"/>
          <a:srcRect b="9736"/>
          <a:stretch>
            <a:fillRect/>
          </a:stretch>
        </p:blipFill>
        <p:spPr bwMode="auto">
          <a:xfrm>
            <a:off x="2857488" y="4714884"/>
            <a:ext cx="3214710" cy="1928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Documents and Settings\kab4_11\Рабочий стол\НугаеваНовая папка (4)\ппоект фото ВикаНовая папка\DSCF0710.JPG"/>
          <p:cNvPicPr/>
          <p:nvPr/>
        </p:nvPicPr>
        <p:blipFill>
          <a:blip r:embed="rId4" cstate="print"/>
          <a:srcRect b="10216"/>
          <a:stretch>
            <a:fillRect/>
          </a:stretch>
        </p:blipFill>
        <p:spPr bwMode="auto">
          <a:xfrm rot="5400000">
            <a:off x="6377015" y="4910133"/>
            <a:ext cx="1962134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Расчёт себестоимости изделия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457200" y="1500167"/>
          <a:ext cx="8258204" cy="3643344"/>
        </p:xfrm>
        <a:graphic>
          <a:graphicData uri="http://schemas.openxmlformats.org/drawingml/2006/table">
            <a:tbl>
              <a:tblPr/>
              <a:tblGrid>
                <a:gridCol w="827720"/>
                <a:gridCol w="4401844"/>
                <a:gridCol w="3028640"/>
              </a:tblGrid>
              <a:tr h="607224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Материалы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стоимость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224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Лоскутки тканей)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Имеется в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наличии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дома.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224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Нитки-розовые,синие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Имеется в наличии дома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224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Ткань фланель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25.00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224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Косая бейка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30*2 МЕТРА=60.00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224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Итог: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85.00 руб.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586" marR="455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C:\Documents and Settings\kab4_11\Рабочий стол\НугаеваНовая папка (4)\ппоект фото ВикаНовая папка\DSCF0728.JPG"/>
          <p:cNvPicPr/>
          <p:nvPr/>
        </p:nvPicPr>
        <p:blipFill>
          <a:blip r:embed="rId2" cstate="print"/>
          <a:srcRect b="8960"/>
          <a:stretch>
            <a:fillRect/>
          </a:stretch>
        </p:blipFill>
        <p:spPr bwMode="auto">
          <a:xfrm rot="5400000">
            <a:off x="107124" y="2536026"/>
            <a:ext cx="4214843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kab4_11\Рабочий стол\НугаеваНовая папка (4)\ппоект фото ВикаНовая папка\DSCF0707.JPG"/>
          <p:cNvPicPr/>
          <p:nvPr/>
        </p:nvPicPr>
        <p:blipFill>
          <a:blip r:embed="rId3" cstate="print"/>
          <a:srcRect l="22446" r="16329" b="9736"/>
          <a:stretch>
            <a:fillRect/>
          </a:stretch>
        </p:blipFill>
        <p:spPr bwMode="auto">
          <a:xfrm>
            <a:off x="4572000" y="1643050"/>
            <a:ext cx="4143404" cy="4448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/m/images/upload/943a9d1109fe7e3b0ef3cf64adcc88d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500174"/>
            <a:ext cx="3071834" cy="23038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6" name="AutoShape 2" descr="hello_html_m3a8485e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hello_html_15af757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0" name="Picture 6" descr="Прихватки  в картинк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143380"/>
            <a:ext cx="2286016" cy="2083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6" descr="Прихватки  в картинках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4214818"/>
            <a:ext cx="2786082" cy="2089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история лоскутного шитья кратко 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4143380"/>
            <a:ext cx="2933785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371</Words>
  <PresentationFormat>Экран (4:3)</PresentationFormat>
  <Paragraphs>111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</vt:lpstr>
      <vt:lpstr>Цель проекта: изготовление  прихватки для кухни </vt:lpstr>
      <vt:lpstr>Методы исследования: </vt:lpstr>
      <vt:lpstr>План реализации проекта </vt:lpstr>
      <vt:lpstr>Слайд 5</vt:lpstr>
      <vt:lpstr>Толковый словарь  </vt:lpstr>
      <vt:lpstr>Слайд 7</vt:lpstr>
      <vt:lpstr>Дизайн- анализ</vt:lpstr>
      <vt:lpstr>Сравнительный анализ купленного изделия и изготовленного своими руками. </vt:lpstr>
      <vt:lpstr>  Вид и форма прихватки. </vt:lpstr>
      <vt:lpstr>Выбор  сюжета. </vt:lpstr>
      <vt:lpstr>Выбор ткани </vt:lpstr>
      <vt:lpstr>Технология выполнения изделия </vt:lpstr>
      <vt:lpstr>Расчёт себестоимости изделия</vt:lpstr>
      <vt:lpstr>Слайд 15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32</cp:revision>
  <dcterms:modified xsi:type="dcterms:W3CDTF">2018-03-12T12:00:57Z</dcterms:modified>
</cp:coreProperties>
</file>