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80" r:id="rId14"/>
    <p:sldId id="281" r:id="rId15"/>
    <p:sldId id="283" r:id="rId16"/>
    <p:sldId id="282" r:id="rId17"/>
    <p:sldId id="299" r:id="rId18"/>
    <p:sldId id="296" r:id="rId19"/>
    <p:sldId id="279" r:id="rId20"/>
    <p:sldId id="256" r:id="rId21"/>
    <p:sldId id="273" r:id="rId22"/>
    <p:sldId id="274" r:id="rId23"/>
    <p:sldId id="300" r:id="rId24"/>
    <p:sldId id="313" r:id="rId25"/>
    <p:sldId id="297" r:id="rId26"/>
    <p:sldId id="320" r:id="rId27"/>
    <p:sldId id="321" r:id="rId28"/>
    <p:sldId id="322" r:id="rId29"/>
    <p:sldId id="323" r:id="rId30"/>
    <p:sldId id="324" r:id="rId31"/>
    <p:sldId id="325" r:id="rId32"/>
    <p:sldId id="326" r:id="rId33"/>
    <p:sldId id="327" r:id="rId34"/>
    <p:sldId id="328" r:id="rId35"/>
    <p:sldId id="329" r:id="rId36"/>
    <p:sldId id="330" r:id="rId37"/>
    <p:sldId id="331" r:id="rId38"/>
    <p:sldId id="332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800080"/>
    <a:srgbClr val="FF00FF"/>
    <a:srgbClr val="FF00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1E4C67-B824-4C4D-A7A2-111E8DFF5DA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559552-B950-43AE-A451-F0F11B3468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D0488-7C0B-42B9-BA24-CC4A59D837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99EA01-DAB4-42DB-9C4B-A505049F15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637186-08B7-4475-A611-C56EA01F6A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9B38DB-F34C-410B-AC9E-E452A011C21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1C47B-0E36-40BB-A587-79290293D1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AD8BD6-28CC-47AA-A2FC-4BF0B979D2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FF81B-A974-4EC5-BC5D-DCDF455BA5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B94DB1-DAD2-4948-89E8-C5F5F25E5F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53128E-1B71-4B01-8DA3-DD734440D3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A1A52A6-1347-48C7-AA8F-52F302F8412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8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 r="1030"/>
          <a:stretch>
            <a:fillRect/>
          </a:stretch>
        </p:blipFill>
        <p:spPr bwMode="auto">
          <a:xfrm>
            <a:off x="411163" y="504825"/>
            <a:ext cx="8234362" cy="584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914400" y="3505200"/>
            <a:ext cx="2819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Mother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 r="1469"/>
          <a:stretch>
            <a:fillRect/>
          </a:stretch>
        </p:blipFill>
        <p:spPr bwMode="auto">
          <a:xfrm>
            <a:off x="411163" y="504825"/>
            <a:ext cx="8197850" cy="584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066800" y="13716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Father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 r="1317"/>
          <a:stretch>
            <a:fillRect/>
          </a:stretch>
        </p:blipFill>
        <p:spPr bwMode="auto">
          <a:xfrm>
            <a:off x="411163" y="504825"/>
            <a:ext cx="8210550" cy="584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838200" y="2209800"/>
            <a:ext cx="274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Daughter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 r="1164"/>
          <a:stretch>
            <a:fillRect/>
          </a:stretch>
        </p:blipFill>
        <p:spPr bwMode="auto">
          <a:xfrm>
            <a:off x="411163" y="504825"/>
            <a:ext cx="8223250" cy="584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838200" y="2743200"/>
            <a:ext cx="1905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Son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 r="1202"/>
          <a:stretch>
            <a:fillRect/>
          </a:stretch>
        </p:blipFill>
        <p:spPr bwMode="auto">
          <a:xfrm>
            <a:off x="411163" y="504825"/>
            <a:ext cx="8220075" cy="584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914400" y="4724400"/>
            <a:ext cx="2971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Brothers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 r="1469"/>
          <a:stretch>
            <a:fillRect/>
          </a:stretch>
        </p:blipFill>
        <p:spPr bwMode="auto">
          <a:xfrm>
            <a:off x="411163" y="504825"/>
            <a:ext cx="8197850" cy="584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38200" y="9144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Sisters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 r="1469"/>
          <a:stretch>
            <a:fillRect/>
          </a:stretch>
        </p:blipFill>
        <p:spPr bwMode="auto">
          <a:xfrm>
            <a:off x="411163" y="504825"/>
            <a:ext cx="8197850" cy="584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838200" y="914400"/>
            <a:ext cx="358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Mother and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6248400" y="3352800"/>
            <a:ext cx="2057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Father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 r="1317"/>
          <a:stretch>
            <a:fillRect/>
          </a:stretch>
        </p:blipFill>
        <p:spPr bwMode="auto">
          <a:xfrm>
            <a:off x="411163" y="504825"/>
            <a:ext cx="8210550" cy="584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914400" y="4191000"/>
            <a:ext cx="27432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Grand- mother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 r="1317"/>
          <a:stretch>
            <a:fillRect/>
          </a:stretch>
        </p:blipFill>
        <p:spPr bwMode="auto">
          <a:xfrm>
            <a:off x="411163" y="504825"/>
            <a:ext cx="8210550" cy="584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295400" y="4419600"/>
            <a:ext cx="2667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Grand- father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 r="1164"/>
          <a:stretch>
            <a:fillRect/>
          </a:stretch>
        </p:blipFill>
        <p:spPr bwMode="auto">
          <a:xfrm>
            <a:off x="411163" y="504825"/>
            <a:ext cx="822325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04800" y="5562600"/>
            <a:ext cx="838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/>
              <a:t>Grandfather and grandmother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Мансур\Мои документы\рр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500042"/>
            <a:ext cx="4262457" cy="552152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Мансур\Мои документы\уерук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383955"/>
            <a:ext cx="4600596" cy="5942437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429132"/>
            <a:ext cx="184785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57158" y="285728"/>
            <a:ext cx="1714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[a:nt]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72198" y="4786322"/>
            <a:ext cx="1357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тётя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58" y="1071546"/>
            <a:ext cx="15776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[‘</a:t>
            </a:r>
            <a:r>
              <a:rPr lang="en-US" sz="3600" dirty="0" err="1">
                <a:solidFill>
                  <a:srgbClr val="0000FF"/>
                </a:solidFill>
              </a:rPr>
              <a:t>fa:ðə</a:t>
            </a:r>
            <a:r>
              <a:rPr lang="en-US" sz="3600" dirty="0">
                <a:solidFill>
                  <a:srgbClr val="0000FF"/>
                </a:solidFill>
              </a:rPr>
              <a:t>]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000860" y="4929198"/>
            <a:ext cx="2143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папа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1785926"/>
            <a:ext cx="23574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[‘</a:t>
            </a:r>
            <a:r>
              <a:rPr lang="en-US" sz="3600" dirty="0" err="1">
                <a:solidFill>
                  <a:srgbClr val="0000FF"/>
                </a:solidFill>
              </a:rPr>
              <a:t>grænpa</a:t>
            </a:r>
            <a:r>
              <a:rPr lang="en-US" sz="3600" dirty="0">
                <a:solidFill>
                  <a:srgbClr val="0000FF"/>
                </a:solidFill>
              </a:rPr>
              <a:t>:]</a:t>
            </a:r>
          </a:p>
          <a:p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286480" y="5286388"/>
            <a:ext cx="2857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дедушка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2643182"/>
            <a:ext cx="12618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[</a:t>
            </a:r>
            <a:r>
              <a:rPr lang="en-US" sz="3600" dirty="0" err="1">
                <a:solidFill>
                  <a:srgbClr val="0000FF"/>
                </a:solidFill>
              </a:rPr>
              <a:t>ʌŋkl</a:t>
            </a:r>
            <a:r>
              <a:rPr lang="en-US" sz="3600" dirty="0">
                <a:solidFill>
                  <a:srgbClr val="0000FF"/>
                </a:solidFill>
              </a:rPr>
              <a:t>]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715140" y="5786454"/>
            <a:ext cx="10791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дядя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643438" y="1142984"/>
            <a:ext cx="17155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[‘</a:t>
            </a:r>
            <a:r>
              <a:rPr lang="en-US" sz="3600" dirty="0" err="1">
                <a:solidFill>
                  <a:srgbClr val="0000FF"/>
                </a:solidFill>
              </a:rPr>
              <a:t>mʌðə</a:t>
            </a:r>
            <a:r>
              <a:rPr lang="en-US" sz="3600" dirty="0">
                <a:solidFill>
                  <a:srgbClr val="0000FF"/>
                </a:solidFill>
              </a:rPr>
              <a:t>]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286644" y="3929066"/>
            <a:ext cx="11722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мама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57158" y="3500438"/>
            <a:ext cx="27735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[‘</a:t>
            </a:r>
            <a:r>
              <a:rPr lang="en-US" sz="3600" dirty="0" err="1">
                <a:solidFill>
                  <a:srgbClr val="0000FF"/>
                </a:solidFill>
              </a:rPr>
              <a:t>grænmʌðə</a:t>
            </a:r>
            <a:r>
              <a:rPr lang="en-US" sz="3600" dirty="0">
                <a:solidFill>
                  <a:srgbClr val="0000FF"/>
                </a:solidFill>
              </a:rPr>
              <a:t>]</a:t>
            </a:r>
            <a:endParaRPr lang="ru-RU" sz="3600" dirty="0">
              <a:solidFill>
                <a:srgbClr val="0000FF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643570" y="3857628"/>
            <a:ext cx="18528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бабушка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714876" y="1857364"/>
            <a:ext cx="17459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[‘</a:t>
            </a:r>
            <a:r>
              <a:rPr lang="en-US" sz="3600" dirty="0" err="1">
                <a:solidFill>
                  <a:srgbClr val="0000FF"/>
                </a:solidFill>
              </a:rPr>
              <a:t>brʌðə</a:t>
            </a:r>
            <a:r>
              <a:rPr lang="en-US" sz="3600" dirty="0">
                <a:solidFill>
                  <a:srgbClr val="0000FF"/>
                </a:solidFill>
              </a:rPr>
              <a:t>]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643834" y="3286124"/>
            <a:ext cx="10463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брат</a:t>
            </a:r>
          </a:p>
        </p:txBody>
      </p:sp>
      <p:sp>
        <p:nvSpPr>
          <p:cNvPr id="10" name="Блок-схема: магнитный диск 9"/>
          <p:cNvSpPr/>
          <p:nvPr/>
        </p:nvSpPr>
        <p:spPr>
          <a:xfrm>
            <a:off x="5786446" y="3357562"/>
            <a:ext cx="3357554" cy="307183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14282" y="0"/>
            <a:ext cx="8929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Read the transcriptions of </a:t>
            </a:r>
            <a:r>
              <a:rPr lang="en-US" sz="2400" b="1" dirty="0" err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thе</a:t>
            </a:r>
            <a:r>
              <a:rPr lang="en-US" sz="24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words and translate 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them</a:t>
            </a:r>
            <a:endParaRPr lang="en-US" sz="24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-0.23682 L -0.41215 -0.66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8141 L -0.37899 -0.60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" y="-3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014 -0.03145 L -0.39184 -0.5376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" y="-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7428E-6 L -0.49027 -0.474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" y="-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4792E-6 L -0.10104 -0.403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-2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08048E-6 L -0.28923 -0.0464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6.75301E-7 L -0.14896 -0.2044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" y="-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7" grpId="0"/>
      <p:bldP spid="21" grpId="0"/>
      <p:bldP spid="23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20" y="4143380"/>
            <a:ext cx="113347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1428736"/>
            <a:ext cx="11049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142984"/>
            <a:ext cx="10096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3716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2643182"/>
            <a:ext cx="10287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3929066"/>
            <a:ext cx="10477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5343525"/>
            <a:ext cx="112395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29520" y="0"/>
            <a:ext cx="11620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00958" y="3071810"/>
            <a:ext cx="10382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00958" y="5486400"/>
            <a:ext cx="10858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428728" y="500042"/>
            <a:ext cx="25539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a grandmother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57290" y="1857364"/>
            <a:ext cx="160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a mother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285852" y="3214686"/>
            <a:ext cx="15215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an uncle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57290" y="4429132"/>
            <a:ext cx="19078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a daughter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428728" y="5857892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a brother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215074" y="571480"/>
            <a:ext cx="10102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a son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072198" y="1857364"/>
            <a:ext cx="1292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a sister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143504" y="3214686"/>
            <a:ext cx="23407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a grandfather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929322" y="4429132"/>
            <a:ext cx="1391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a father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000760" y="5857892"/>
            <a:ext cx="1383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an aunt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28926" y="0"/>
            <a:ext cx="4000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Match the pairs</a:t>
            </a: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1643042" y="1071546"/>
            <a:ext cx="642942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6357950" y="1071546"/>
            <a:ext cx="71438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1571604" y="2357430"/>
            <a:ext cx="71438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6357950" y="2357430"/>
            <a:ext cx="71438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1571604" y="3643314"/>
            <a:ext cx="71438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286512" y="3643314"/>
            <a:ext cx="71438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1500166" y="4929198"/>
            <a:ext cx="71438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429388" y="4857760"/>
            <a:ext cx="71438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1500166" y="6286520"/>
            <a:ext cx="71438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6500826" y="6286520"/>
            <a:ext cx="714380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2000232" y="1214422"/>
            <a:ext cx="4643470" cy="257176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1928794" y="2571744"/>
            <a:ext cx="4929222" cy="250033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857356" y="3786190"/>
            <a:ext cx="5072098" cy="271464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1857356" y="1214422"/>
            <a:ext cx="4857784" cy="38576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V="1">
            <a:off x="1857356" y="2500306"/>
            <a:ext cx="4857784" cy="392909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800" dirty="0"/>
              <a:t>Find the odd one out</a:t>
            </a:r>
            <a:endParaRPr lang="ru-RU" sz="4800" dirty="0"/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Bookman Old Style" pitchFamily="18" charset="0"/>
              </a:rPr>
              <a:t>Grandmother, </a:t>
            </a:r>
            <a:r>
              <a:rPr lang="en-US" dirty="0">
                <a:solidFill>
                  <a:srgbClr val="7030A0"/>
                </a:solidFill>
                <a:latin typeface="Bookman Old Style" pitchFamily="18" charset="0"/>
              </a:rPr>
              <a:t>brother, sister, cat              </a:t>
            </a:r>
          </a:p>
          <a:p>
            <a:r>
              <a:rPr lang="en-US" dirty="0" smtClean="0">
                <a:solidFill>
                  <a:srgbClr val="7030A0"/>
                </a:solidFill>
                <a:latin typeface="Bookman Old Style" pitchFamily="18" charset="0"/>
              </a:rPr>
              <a:t>Mother, grandfather, </a:t>
            </a:r>
            <a:r>
              <a:rPr lang="en-US" dirty="0">
                <a:solidFill>
                  <a:srgbClr val="7030A0"/>
                </a:solidFill>
                <a:latin typeface="Bookman Old Style" pitchFamily="18" charset="0"/>
              </a:rPr>
              <a:t>black, </a:t>
            </a:r>
            <a:r>
              <a:rPr lang="en-US" dirty="0" smtClean="0">
                <a:solidFill>
                  <a:srgbClr val="7030A0"/>
                </a:solidFill>
                <a:latin typeface="Bookman Old Style" pitchFamily="18" charset="0"/>
              </a:rPr>
              <a:t>father</a:t>
            </a:r>
            <a:endParaRPr lang="en-US" dirty="0">
              <a:solidFill>
                <a:srgbClr val="7030A0"/>
              </a:solidFill>
              <a:latin typeface="Bookman Old Style" pitchFamily="18" charset="0"/>
            </a:endParaRPr>
          </a:p>
          <a:p>
            <a:r>
              <a:rPr lang="en-US" dirty="0">
                <a:solidFill>
                  <a:srgbClr val="7030A0"/>
                </a:solidFill>
                <a:latin typeface="Bookman Old Style" pitchFamily="18" charset="0"/>
              </a:rPr>
              <a:t>Father, school, mother, </a:t>
            </a:r>
            <a:r>
              <a:rPr lang="en-US" dirty="0" smtClean="0">
                <a:solidFill>
                  <a:srgbClr val="7030A0"/>
                </a:solidFill>
                <a:latin typeface="Bookman Old Style" pitchFamily="18" charset="0"/>
              </a:rPr>
              <a:t>sister</a:t>
            </a:r>
            <a:endParaRPr lang="en-US" dirty="0">
              <a:solidFill>
                <a:srgbClr val="7030A0"/>
              </a:solidFill>
              <a:latin typeface="Bookman Old Style" pitchFamily="18" charset="0"/>
            </a:endParaRPr>
          </a:p>
          <a:p>
            <a:r>
              <a:rPr lang="en-US" dirty="0">
                <a:solidFill>
                  <a:srgbClr val="7030A0"/>
                </a:solidFill>
                <a:latin typeface="Bookman Old Style" pitchFamily="18" charset="0"/>
              </a:rPr>
              <a:t>B</a:t>
            </a:r>
            <a:r>
              <a:rPr lang="en-US" dirty="0" smtClean="0">
                <a:solidFill>
                  <a:srgbClr val="7030A0"/>
                </a:solidFill>
                <a:latin typeface="Bookman Old Style" pitchFamily="18" charset="0"/>
              </a:rPr>
              <a:t>rother</a:t>
            </a:r>
            <a:r>
              <a:rPr lang="en-US" dirty="0">
                <a:solidFill>
                  <a:srgbClr val="7030A0"/>
                </a:solidFill>
                <a:latin typeface="Bookman Old Style" pitchFamily="18" charset="0"/>
              </a:rPr>
              <a:t>, pet, family, </a:t>
            </a:r>
            <a:r>
              <a:rPr lang="en-US" dirty="0" smtClean="0">
                <a:solidFill>
                  <a:srgbClr val="7030A0"/>
                </a:solidFill>
                <a:latin typeface="Bookman Old Style" pitchFamily="18" charset="0"/>
              </a:rPr>
              <a:t>grandmother</a:t>
            </a:r>
            <a:endParaRPr lang="en-US" dirty="0">
              <a:solidFill>
                <a:srgbClr val="7030A0"/>
              </a:solidFill>
              <a:latin typeface="Bookman Old Style" pitchFamily="18" charset="0"/>
            </a:endParaRPr>
          </a:p>
          <a:p>
            <a:r>
              <a:rPr lang="en-US" dirty="0">
                <a:solidFill>
                  <a:srgbClr val="7030A0"/>
                </a:solidFill>
                <a:latin typeface="Bookman Old Style" pitchFamily="18" charset="0"/>
              </a:rPr>
              <a:t>Aunt, grandmother, son, café</a:t>
            </a:r>
          </a:p>
          <a:p>
            <a:r>
              <a:rPr lang="en-US" dirty="0">
                <a:solidFill>
                  <a:srgbClr val="7030A0"/>
                </a:solidFill>
                <a:latin typeface="Bookman Old Style" pitchFamily="18" charset="0"/>
              </a:rPr>
              <a:t>Uncle, park, grandfather, brother 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0" y="1714488"/>
            <a:ext cx="2857520" cy="928694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714488"/>
            <a:ext cx="2928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</a:t>
            </a:r>
            <a:r>
              <a:rPr lang="en-US" sz="2400" dirty="0" smtClean="0"/>
              <a:t>other’s or father’s brother is …</a:t>
            </a:r>
            <a:endParaRPr lang="ru-RU" sz="2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14678" y="4929198"/>
            <a:ext cx="214314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786182" y="5143512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uncle</a:t>
            </a:r>
            <a:endParaRPr lang="ru-RU" sz="24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28926" y="1714488"/>
            <a:ext cx="2857520" cy="928694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928926" y="1785926"/>
            <a:ext cx="3000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</a:t>
            </a:r>
            <a:r>
              <a:rPr lang="en-US" sz="2400" dirty="0" smtClean="0"/>
              <a:t>other’s or father’s sister is …</a:t>
            </a:r>
            <a:endParaRPr lang="ru-RU" sz="2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5000636"/>
            <a:ext cx="207170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71472" y="5214950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aunt</a:t>
            </a:r>
            <a:endParaRPr lang="ru-RU" sz="24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00760" y="3357562"/>
            <a:ext cx="2786082" cy="107157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6215074" y="3429000"/>
            <a:ext cx="2286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</a:t>
            </a:r>
            <a:r>
              <a:rPr lang="en-US" sz="2400" dirty="0" smtClean="0"/>
              <a:t>other and father are …</a:t>
            </a:r>
            <a:endParaRPr lang="ru-RU" sz="24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28728" y="6000744"/>
            <a:ext cx="207170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714480" y="6143644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parents</a:t>
            </a:r>
            <a:endParaRPr lang="ru-RU" sz="24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0" y="3429000"/>
            <a:ext cx="2857520" cy="107157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42844" y="3500438"/>
            <a:ext cx="2928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father’s  mother is …</a:t>
            </a:r>
            <a:endParaRPr lang="ru-RU" sz="24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786314" y="6000744"/>
            <a:ext cx="2214578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786314" y="6143644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grandmother</a:t>
            </a:r>
            <a:endParaRPr lang="ru-RU" sz="24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00760" y="1714488"/>
            <a:ext cx="2714644" cy="107157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00728" y="1714488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mother’s  father is …</a:t>
            </a:r>
            <a:endParaRPr lang="ru-RU" sz="2400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357950" y="4929198"/>
            <a:ext cx="221457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6429388" y="5143512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grandfather</a:t>
            </a:r>
            <a:endParaRPr lang="ru-RU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285720" y="0"/>
            <a:ext cx="8429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latin typeface="Bookman Old Style" pitchFamily="18" charset="0"/>
              </a:rPr>
              <a:t>Read the descriptions of people and say what they are…</a:t>
            </a:r>
            <a:endParaRPr lang="ru-RU" sz="40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04 -0.00208 -0.00243 -0.0037 -0.00312 -0.00601 C -0.00451 -0.00994 -0.00468 -0.0148 -0.00625 -0.0185 C -0.00885 -0.02451 -0.01232 -0.0296 -0.01545 -0.03492 C -0.01736 -0.03839 -0.01892 -0.04255 -0.02152 -0.0451 C -0.02673 -0.04995 -0.03246 -0.05342 -0.03698 -0.05944 C -0.04305 -0.06753 -0.04826 -0.07562 -0.05538 -0.08187 C -0.05989 -0.09991 -0.05625 -0.09135 -0.0677 -0.10661 C -0.07083 -0.11887 -0.0783 -0.13182 -0.08472 -0.1413 C -0.08767 -0.1457 -0.09392 -0.15379 -0.09392 -0.15379 C -0.09652 -0.16374 -0.10295 -0.17044 -0.10625 -0.18039 C -0.11093 -0.1945 -0.11458 -0.20999 -0.12014 -0.2234 C -0.12187 -0.2278 -0.12448 -0.23127 -0.12621 -0.23566 C -0.12934 -0.24329 -0.13298 -0.25925 -0.13854 -0.26434 C -0.14479 -0.27012 -0.14166 -0.26688 -0.14774 -0.27451 C -0.15486 -0.29371 -0.14618 -0.27081 -0.16007 -0.30319 C -0.16527 -0.31522 -0.16562 -0.32493 -0.17395 -0.33603 C -0.1776 -0.34089 -0.18107 -0.34551 -0.18472 -0.35037 C -0.18732 -0.35384 -0.19392 -0.3587 -0.19392 -0.3587 C -0.20607 -0.35708 -0.21597 -0.35361 -0.22777 -0.35037 C -0.24913 -0.35199 -0.26823 -0.35661 -0.28923 -0.36078 C -0.30781 -0.35708 -0.32586 -0.35106 -0.34461 -0.34829 C -0.35034 -0.34574 -0.34861 -0.34806 -0.35086 -0.34228 " pathEditMode="relative" ptsTypes="fffffffffffffff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04 -0.00208 -0.00243 -0.0037 -0.00312 -0.00601 C -0.00451 -0.00994 -0.00468 -0.0148 -0.00625 -0.0185 C -0.00885 -0.02451 -0.01232 -0.0296 -0.01545 -0.03492 C -0.01736 -0.03839 -0.01892 -0.04255 -0.02152 -0.0451 C -0.02673 -0.04995 -0.03246 -0.05342 -0.03698 -0.05944 C -0.04305 -0.06753 -0.04826 -0.07562 -0.05538 -0.08187 C -0.05989 -0.09991 -0.05625 -0.09135 -0.0677 -0.10661 C -0.07083 -0.11887 -0.0783 -0.13182 -0.08472 -0.1413 C -0.08767 -0.1457 -0.09392 -0.15379 -0.09392 -0.15379 C -0.09652 -0.16374 -0.10295 -0.17044 -0.10625 -0.18039 C -0.11093 -0.1945 -0.11458 -0.20999 -0.12014 -0.2234 C -0.12187 -0.2278 -0.12448 -0.23127 -0.12621 -0.23566 C -0.12934 -0.24329 -0.13298 -0.25925 -0.13854 -0.26434 C -0.14479 -0.27012 -0.14166 -0.26688 -0.14774 -0.27451 C -0.15486 -0.29371 -0.14618 -0.27081 -0.16007 -0.30319 C -0.16527 -0.31522 -0.16562 -0.32493 -0.17395 -0.33603 C -0.1776 -0.34089 -0.18107 -0.34551 -0.18472 -0.35037 C -0.18732 -0.35384 -0.19392 -0.3587 -0.19392 -0.3587 C -0.20607 -0.35708 -0.21597 -0.35361 -0.22777 -0.35037 C -0.24913 -0.35199 -0.26823 -0.35661 -0.28923 -0.36078 C -0.30781 -0.35708 -0.32586 -0.35106 -0.34461 -0.34829 C -0.35034 -0.34574 -0.34861 -0.34806 -0.35086 -0.34228 " pathEditMode="relative" ptsTypes="ffffffffffffffffffffff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563 -0.00347 0.03195 -0.02128 0.04618 -0.03076 C 0.06354 -0.04232 0.07865 -0.04579 0.09549 -0.05527 C 0.10139 -0.05851 0.10625 -0.06453 0.11233 -0.06753 C 0.13021 -0.07632 0.15052 -0.08511 0.16927 -0.0902 C 0.17622 -0.09621 0.18438 -0.10107 0.19236 -0.10453 C 0.20504 -0.11633 0.20851 -0.14269 0.21702 -0.15773 C 0.22587 -0.17368 0.23577 -0.18455 0.24618 -0.19866 C 0.25417 -0.20953 0.2559 -0.22595 0.26163 -0.23566 C 0.26268 -0.23751 0.26493 -0.23821 0.26615 -0.23983 C 0.26788 -0.24214 0.26945 -0.24491 0.27084 -0.24792 C 0.28073 -0.2692 0.29028 -0.28955 0.30156 -0.30944 C 0.30955 -0.32331 0.30851 -0.33372 0.31997 -0.34436 C 0.32483 -0.35384 0.32118 -0.35037 0.33229 -0.35037 " pathEditMode="relative" ptsTypes="fffffffffffff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563 -0.00347 0.03195 -0.02128 0.04618 -0.03076 C 0.06354 -0.04232 0.07865 -0.04579 0.09549 -0.05527 C 0.10139 -0.05851 0.10625 -0.06453 0.11233 -0.06753 C 0.13021 -0.07632 0.15052 -0.08511 0.16927 -0.0902 C 0.17622 -0.09621 0.18438 -0.10107 0.19236 -0.10453 C 0.20504 -0.11633 0.20851 -0.14269 0.21702 -0.15773 C 0.22587 -0.17368 0.23577 -0.18455 0.24618 -0.19866 C 0.25417 -0.20953 0.2559 -0.22595 0.26163 -0.23566 C 0.26268 -0.23751 0.26493 -0.23821 0.26615 -0.23983 C 0.26788 -0.24214 0.26945 -0.24491 0.27084 -0.24792 C 0.28073 -0.2692 0.29028 -0.28955 0.30156 -0.30944 C 0.30955 -0.32331 0.30851 -0.33372 0.31997 -0.34436 C 0.32483 -0.35384 0.32118 -0.35037 0.33229 -0.35037 " pathEditMode="relative" ptsTypes="fffffffffffff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29 -0.00948 -0.01788 -0.00856 -0.0276 -0.01226 C -0.03177 -0.01388 -0.03576 -0.01503 -0.03993 -0.01642 C -0.04201 -0.01711 -0.04618 -0.0185 -0.04618 -0.0185 C -0.05173 -0.02336 -0.05625 -0.02521 -0.06007 -0.03284 C -0.06423 -0.05111 -0.08211 -0.03978 -0.09392 -0.0451 C -0.12239 -0.05782 -0.15451 -0.06545 -0.18003 -0.08811 C -0.18316 -0.09667 -0.18489 -0.10014 -0.18611 -0.11055 C -0.18767 -0.1228 -0.18923 -0.14755 -0.18923 -0.14755 C -0.18819 -0.19727 -0.19496 -0.21253 -0.17691 -0.24376 C -0.17552 -0.24907 -0.17552 -0.25509 -0.17378 -0.26018 C -0.16961 -0.27243 -0.16024 -0.28515 -0.15069 -0.28885 C -0.14461 -0.29556 -0.1375 -0.30389 -0.13073 -0.30944 C -0.12448 -0.31452 -0.11753 -0.31614 -0.11076 -0.31961 C -0.09774 -0.32632 -0.08559 -0.33418 -0.07222 -0.34019 C -0.05086 -0.33858 -0.02899 -0.33395 -0.00763 -0.33395 " pathEditMode="relative" ptsTypes="fffffffffffffffA">
                                      <p:cBhvr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29 -0.00948 -0.01788 -0.00856 -0.0276 -0.01226 C -0.03177 -0.01388 -0.03576 -0.01503 -0.03993 -0.01642 C -0.04201 -0.01711 -0.04618 -0.0185 -0.04618 -0.0185 C -0.05173 -0.02336 -0.05625 -0.02521 -0.06007 -0.03284 C -0.06423 -0.05111 -0.08211 -0.03978 -0.09392 -0.0451 C -0.12239 -0.05782 -0.15451 -0.06545 -0.18003 -0.08811 C -0.18316 -0.09667 -0.18489 -0.10014 -0.18611 -0.11055 C -0.18767 -0.1228 -0.18923 -0.14755 -0.18923 -0.14755 C -0.18819 -0.19727 -0.19496 -0.21253 -0.17691 -0.24376 C -0.17552 -0.24907 -0.17552 -0.25509 -0.17378 -0.26018 C -0.16961 -0.27243 -0.16024 -0.28515 -0.15069 -0.28885 C -0.14461 -0.29556 -0.1375 -0.30389 -0.13073 -0.30944 C -0.12448 -0.31452 -0.11753 -0.31614 -0.11076 -0.31961 C -0.09774 -0.32632 -0.08559 -0.33418 -0.07222 -0.34019 C -0.05086 -0.33858 -0.02899 -0.33395 -0.00763 -0.33395 " pathEditMode="relative" ptsTypes="fffffffffffffffA">
                                      <p:cBhvr>
                                        <p:cTn id="2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33 -0.01295 -0.0184 -0.01665 -0.02795 -0.0185 C -0.03229 -0.01943 -0.07569 -0.02706 -0.08923 -0.03076 C -0.16892 -0.05319 -0.25243 -0.07123 -0.29236 -0.17622 C -0.32656 -0.17484 -0.4085 -0.1598 -0.43073 -0.18039 C -0.43541 -0.19912 -0.43837 -0.19311 -0.45694 -0.19681 C -0.4585 -0.19819 -0.46041 -0.19912 -0.46163 -0.20097 C -0.46371 -0.20421 -0.46232 -0.21022 -0.46458 -0.21323 C -0.4658 -0.21485 -0.46771 -0.21461 -0.46927 -0.21531 C -0.47239 -0.22363 -0.47326 -0.22872 -0.48003 -0.2315 C -0.48107 -0.23358 -0.48177 -0.23612 -0.48316 -0.23774 C -0.48871 -0.24375 -0.48767 -0.23543 -0.48767 -0.24399 " pathEditMode="relative" ptsTypes="fffffffffffA">
                                      <p:cBhvr>
                                        <p:cTn id="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33 -0.01295 -0.0184 -0.01665 -0.02795 -0.0185 C -0.03229 -0.01943 -0.07569 -0.02706 -0.08923 -0.03076 C -0.16892 -0.05319 -0.25243 -0.07123 -0.29236 -0.17622 C -0.32656 -0.17484 -0.4085 -0.1598 -0.43073 -0.18039 C -0.43541 -0.19912 -0.43837 -0.19311 -0.45694 -0.19681 C -0.4585 -0.19819 -0.46041 -0.19912 -0.46163 -0.20097 C -0.46371 -0.20421 -0.46232 -0.21022 -0.46458 -0.21323 C -0.4658 -0.21485 -0.46771 -0.21461 -0.46927 -0.21531 C -0.47239 -0.22363 -0.47326 -0.22872 -0.48003 -0.2315 C -0.48107 -0.23358 -0.48177 -0.23612 -0.48316 -0.23774 C -0.48871 -0.24375 -0.48767 -0.23543 -0.48767 -0.24399 " pathEditMode="relative" ptsTypes="fffffffffffA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864 -0.00786 0.05399 -0.02475 0.08159 -0.037 C 0.11336 -0.05111 0.14531 -0.06661 0.17691 -0.08187 C 0.22899 -0.10685 0.20034 -0.09783 0.23229 -0.10661 C 0.2552 -0.11933 0.23107 -0.10731 0.25382 -0.11471 C 0.28333 -0.12419 0.31198 -0.13668 0.34149 -0.14547 C 0.35694 -0.15009 0.37066 -0.16281 0.38611 -0.16813 C 0.38142 -0.18617 0.3875 -0.20953 0.40156 -0.21508 C 0.40729 -0.2204 0.41336 -0.22248 0.41996 -0.22549 C 0.4217 -0.22618 0.42291 -0.22849 0.42465 -0.22942 C 0.44027 -0.23797 0.45711 -0.2426 0.47378 -0.24584 C 0.48298 -0.25 0.49236 -0.25416 0.50156 -0.25833 C 0.50781 -0.2611 0.51493 -0.25948 0.52152 -0.26018 C 0.52465 -0.26156 0.5276 -0.26295 0.53073 -0.26434 C 0.53229 -0.26503 0.53541 -0.26642 0.53541 -0.26642 C 0.54757 -0.26411 0.54357 -0.26781 0.5493 -0.26018 " pathEditMode="relative" ptsTypes="fffffffffffffffA"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864 -0.00786 0.05399 -0.02475 0.08159 -0.037 C 0.11336 -0.05111 0.14531 -0.06661 0.17691 -0.08187 C 0.22899 -0.10685 0.20034 -0.09783 0.23229 -0.10661 C 0.2552 -0.11933 0.23107 -0.10731 0.25382 -0.11471 C 0.28333 -0.12419 0.31198 -0.13668 0.34149 -0.14547 C 0.35694 -0.15009 0.37066 -0.16281 0.38611 -0.16813 C 0.38142 -0.18617 0.3875 -0.20953 0.40156 -0.21508 C 0.40729 -0.2204 0.41336 -0.22248 0.41996 -0.22549 C 0.4217 -0.22618 0.42291 -0.22849 0.42465 -0.22942 C 0.44027 -0.23797 0.45711 -0.2426 0.47378 -0.24584 C 0.48298 -0.25 0.49236 -0.25416 0.50156 -0.25833 C 0.50781 -0.2611 0.51493 -0.25948 0.52152 -0.26018 C 0.52465 -0.26156 0.5276 -0.26295 0.53073 -0.26434 C 0.53229 -0.26503 0.53541 -0.26642 0.53541 -0.26642 C 0.54757 -0.26411 0.54357 -0.26781 0.5493 -0.26018 " pathEditMode="relative" ptsTypes="fffffffffffffffA">
                                      <p:cBhvr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3" grpId="0" animBg="1"/>
      <p:bldP spid="14" grpId="0"/>
      <p:bldP spid="17" grpId="0" animBg="1"/>
      <p:bldP spid="18" grpId="0"/>
      <p:bldP spid="21" grpId="0" animBg="1"/>
      <p:bldP spid="22" grpId="0"/>
      <p:bldP spid="25" grpId="0" animBg="1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>
                <a:solidFill>
                  <a:srgbClr val="0000FF"/>
                </a:solidFill>
                <a:latin typeface="Bookman Old Style" pitchFamily="18" charset="0"/>
              </a:rPr>
              <a:t>Game </a:t>
            </a:r>
            <a:r>
              <a:rPr lang="ru-RU" sz="6000" dirty="0" smtClean="0">
                <a:solidFill>
                  <a:srgbClr val="0000FF"/>
                </a:solidFill>
                <a:latin typeface="Bookman Old Style" pitchFamily="18" charset="0"/>
              </a:rPr>
              <a:t>«</a:t>
            </a:r>
            <a:r>
              <a:rPr lang="en-US" sz="6000" dirty="0" smtClean="0">
                <a:solidFill>
                  <a:srgbClr val="0000FF"/>
                </a:solidFill>
                <a:latin typeface="Bookman Old Style" pitchFamily="18" charset="0"/>
              </a:rPr>
              <a:t>Guess</a:t>
            </a:r>
            <a:r>
              <a:rPr lang="ru-RU" sz="6000" dirty="0" smtClean="0">
                <a:solidFill>
                  <a:srgbClr val="0000FF"/>
                </a:solidFill>
                <a:latin typeface="Bookman Old Style" pitchFamily="18" charset="0"/>
              </a:rPr>
              <a:t>»</a:t>
            </a:r>
            <a:endParaRPr lang="ru-RU" sz="6000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pic>
        <p:nvPicPr>
          <p:cNvPr id="38914" name="Picture 2" descr="C:\Documents and Settings\Мансур\Мои документы\Downloads\1236268925_dr1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377856"/>
            <a:ext cx="7143800" cy="507209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3"/>
            <a:ext cx="6829444" cy="1071571"/>
          </a:xfrm>
        </p:spPr>
        <p:txBody>
          <a:bodyPr/>
          <a:lstStyle/>
          <a:p>
            <a:pPr algn="ctr">
              <a:buNone/>
            </a:pPr>
            <a:r>
              <a:rPr lang="en-US" sz="5400" dirty="0" smtClean="0">
                <a:solidFill>
                  <a:srgbClr val="00B050"/>
                </a:solidFill>
                <a:latin typeface="Bookman Old Style" pitchFamily="18" charset="0"/>
              </a:rPr>
              <a:t>Let’s have a rest!</a:t>
            </a:r>
            <a:endParaRPr lang="ru-RU" sz="5400" dirty="0">
              <a:solidFill>
                <a:srgbClr val="00B050"/>
              </a:solidFill>
              <a:latin typeface="Bookman Old Style" pitchFamily="18" charset="0"/>
            </a:endParaRPr>
          </a:p>
        </p:txBody>
      </p:sp>
      <p:pic>
        <p:nvPicPr>
          <p:cNvPr id="6146" name="Picture 2" descr="http://imap.drdamonsmiles.com/wp-content/themes/szymanowski_ortho/images/slider/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285992"/>
            <a:ext cx="7072330" cy="359056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solidFill>
                  <a:srgbClr val="7030A0"/>
                </a:solidFill>
                <a:latin typeface="Bookman Old Style" pitchFamily="18" charset="0"/>
              </a:rPr>
              <a:t>New words</a:t>
            </a:r>
            <a:endParaRPr lang="ru-RU" sz="6000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500174"/>
            <a:ext cx="835824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  <a:latin typeface="Bookman Old Style" pitchFamily="18" charset="0"/>
              </a:rPr>
              <a:t>   nephew </a:t>
            </a:r>
            <a:r>
              <a:rPr lang="en-US" sz="4400" b="1" dirty="0" smtClean="0"/>
              <a:t>['</a:t>
            </a:r>
            <a:r>
              <a:rPr lang="en-US" sz="4400" b="1" dirty="0" err="1" smtClean="0"/>
              <a:t>nefju</a:t>
            </a:r>
            <a:r>
              <a:rPr lang="ru-RU" sz="4400" b="1" dirty="0" smtClean="0"/>
              <a:t>:</a:t>
            </a:r>
            <a:r>
              <a:rPr lang="en-US" sz="4400" b="1" dirty="0" smtClean="0"/>
              <a:t>]</a:t>
            </a:r>
            <a:r>
              <a:rPr lang="ru-RU" sz="4400" dirty="0" smtClean="0">
                <a:solidFill>
                  <a:srgbClr val="00B050"/>
                </a:solidFill>
                <a:latin typeface="Bookman Old Style" pitchFamily="18" charset="0"/>
              </a:rPr>
              <a:t>племянник </a:t>
            </a:r>
          </a:p>
          <a:p>
            <a:r>
              <a:rPr lang="ru-RU" sz="4400" dirty="0" smtClean="0">
                <a:solidFill>
                  <a:srgbClr val="00B050"/>
                </a:solidFill>
                <a:latin typeface="Bookman Old Style" pitchFamily="18" charset="0"/>
              </a:rPr>
              <a:t/>
            </a:r>
            <a:br>
              <a:rPr lang="ru-RU" sz="4400" dirty="0" smtClean="0">
                <a:solidFill>
                  <a:srgbClr val="00B050"/>
                </a:solidFill>
                <a:latin typeface="Bookman Old Style" pitchFamily="18" charset="0"/>
              </a:rPr>
            </a:br>
            <a:r>
              <a:rPr lang="en-US" sz="4400" dirty="0" smtClean="0">
                <a:solidFill>
                  <a:srgbClr val="00B050"/>
                </a:solidFill>
                <a:latin typeface="Bookman Old Style" pitchFamily="18" charset="0"/>
              </a:rPr>
              <a:t>    niece</a:t>
            </a:r>
            <a:r>
              <a:rPr lang="en-US" sz="4400" b="1" dirty="0" smtClean="0"/>
              <a:t> [</a:t>
            </a:r>
            <a:r>
              <a:rPr lang="en-US" sz="4400" b="1" dirty="0" err="1" smtClean="0"/>
              <a:t>ni</a:t>
            </a:r>
            <a:r>
              <a:rPr lang="ru-RU" sz="4400" b="1" dirty="0" smtClean="0"/>
              <a:t>:</a:t>
            </a:r>
            <a:r>
              <a:rPr lang="en-US" sz="4400" b="1" dirty="0" smtClean="0"/>
              <a:t>s]</a:t>
            </a:r>
            <a:r>
              <a:rPr lang="ru-RU" sz="4400" dirty="0" smtClean="0">
                <a:solidFill>
                  <a:srgbClr val="00B050"/>
                </a:solidFill>
                <a:latin typeface="Bookman Old Style" pitchFamily="18" charset="0"/>
              </a:rPr>
              <a:t>племянница </a:t>
            </a:r>
          </a:p>
          <a:p>
            <a:r>
              <a:rPr lang="ru-RU" sz="4400" dirty="0" smtClean="0">
                <a:solidFill>
                  <a:srgbClr val="00B050"/>
                </a:solidFill>
                <a:latin typeface="Bookman Old Style" pitchFamily="18" charset="0"/>
              </a:rPr>
              <a:t/>
            </a:r>
            <a:br>
              <a:rPr lang="ru-RU" sz="4400" dirty="0" smtClean="0">
                <a:solidFill>
                  <a:srgbClr val="00B050"/>
                </a:solidFill>
                <a:latin typeface="Bookman Old Style" pitchFamily="18" charset="0"/>
              </a:rPr>
            </a:br>
            <a:r>
              <a:rPr lang="en-US" sz="4400" dirty="0" smtClean="0">
                <a:solidFill>
                  <a:srgbClr val="00B050"/>
                </a:solidFill>
                <a:latin typeface="Bookman Old Style" pitchFamily="18" charset="0"/>
              </a:rPr>
              <a:t>    cousin </a:t>
            </a:r>
            <a:r>
              <a:rPr lang="en-US" sz="4400" b="1" dirty="0" smtClean="0"/>
              <a:t>['</a:t>
            </a:r>
            <a:r>
              <a:rPr lang="en-US" sz="4400" b="1" dirty="0" err="1" smtClean="0"/>
              <a:t>kʌz</a:t>
            </a:r>
            <a:r>
              <a:rPr lang="en-US" sz="4400" b="1" dirty="0" smtClean="0"/>
              <a:t>(ə)n]</a:t>
            </a:r>
          </a:p>
          <a:p>
            <a:r>
              <a:rPr lang="ru-RU" sz="4400" dirty="0" smtClean="0">
                <a:solidFill>
                  <a:srgbClr val="00B050"/>
                </a:solidFill>
                <a:latin typeface="Bookman Old Style" pitchFamily="18" charset="0"/>
              </a:rPr>
              <a:t>двоюродный  брат, сестра </a:t>
            </a:r>
            <a:endParaRPr lang="ru-RU" sz="4400" dirty="0">
              <a:solidFill>
                <a:srgbClr val="00B05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2124075" y="2420938"/>
            <a:ext cx="6732588" cy="2395537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endParaRPr lang="ru-RU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2285992"/>
            <a:ext cx="300037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500166" y="857232"/>
            <a:ext cx="5500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B050"/>
                </a:solidFill>
                <a:latin typeface="Bookman Old Style" pitchFamily="18" charset="0"/>
              </a:rPr>
              <a:t>niece</a:t>
            </a:r>
            <a:endParaRPr lang="ru-RU" sz="60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642918"/>
            <a:ext cx="7729534" cy="1143000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  <a:latin typeface="Bookman Old Style" pitchFamily="18" charset="0"/>
              </a:rPr>
              <a:t>nephew</a:t>
            </a:r>
            <a:endParaRPr lang="ru-RU" dirty="0"/>
          </a:p>
        </p:txBody>
      </p:sp>
      <p:sp>
        <p:nvSpPr>
          <p:cNvPr id="21510" name="WordArt 6"/>
          <p:cNvSpPr>
            <a:spLocks noChangeArrowheads="1" noChangeShapeType="1" noTextEdit="1"/>
          </p:cNvSpPr>
          <p:nvPr/>
        </p:nvSpPr>
        <p:spPr bwMode="auto">
          <a:xfrm>
            <a:off x="971550" y="404813"/>
            <a:ext cx="7345363" cy="1223962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928802"/>
            <a:ext cx="3205177" cy="428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14488"/>
            <a:ext cx="8092791" cy="4200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785918" y="642918"/>
            <a:ext cx="43577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B050"/>
                </a:solidFill>
                <a:latin typeface="Bookman Old Style" pitchFamily="18" charset="0"/>
              </a:rPr>
              <a:t>cousins</a:t>
            </a:r>
            <a:endParaRPr lang="ru-RU" sz="60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rgbClr val="7030A0"/>
                </a:solidFill>
              </a:rPr>
              <a:t>Translate the sentences</a:t>
            </a:r>
            <a:r>
              <a:rPr lang="ru-RU" b="1" i="1" dirty="0" smtClean="0">
                <a:solidFill>
                  <a:srgbClr val="7030A0"/>
                </a:solidFill>
              </a:rPr>
              <a:t>: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70C0"/>
                </a:solidFill>
                <a:latin typeface="Bookman Old Style" pitchFamily="18" charset="0"/>
              </a:rPr>
              <a:t>1. </a:t>
            </a:r>
            <a:r>
              <a:rPr lang="en-US" sz="4000" b="1" dirty="0" smtClean="0">
                <a:solidFill>
                  <a:srgbClr val="0070C0"/>
                </a:solidFill>
                <a:latin typeface="Bookman Old Style" pitchFamily="18" charset="0"/>
              </a:rPr>
              <a:t>My nephew has a small dog.</a:t>
            </a:r>
          </a:p>
          <a:p>
            <a:pPr>
              <a:buNone/>
            </a:pPr>
            <a:r>
              <a:rPr lang="en-US" sz="4000" b="1" dirty="0" smtClean="0">
                <a:solidFill>
                  <a:srgbClr val="0070C0"/>
                </a:solidFill>
                <a:latin typeface="Bookman Old Style" pitchFamily="18" charset="0"/>
              </a:rPr>
              <a:t>2. His niece is a very beautiful girl.</a:t>
            </a:r>
          </a:p>
          <a:p>
            <a:pPr>
              <a:buNone/>
            </a:pPr>
            <a:r>
              <a:rPr lang="en-US" sz="4000" b="1" dirty="0" smtClean="0">
                <a:solidFill>
                  <a:srgbClr val="0070C0"/>
                </a:solidFill>
                <a:latin typeface="Bookman Old Style" pitchFamily="18" charset="0"/>
              </a:rPr>
              <a:t>3. Our cousins live in Moscow.</a:t>
            </a:r>
            <a:endParaRPr lang="ru-RU" sz="4000" b="1" dirty="0">
              <a:solidFill>
                <a:srgbClr val="0070C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solidFill>
                  <a:srgbClr val="7030A0"/>
                </a:solidFill>
                <a:latin typeface="Bookman Old Style" pitchFamily="18" charset="0"/>
              </a:rPr>
              <a:t>New words</a:t>
            </a:r>
            <a:endParaRPr lang="ru-RU" sz="6000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500174"/>
            <a:ext cx="835824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  <a:latin typeface="Bookman Old Style" pitchFamily="18" charset="0"/>
              </a:rPr>
              <a:t>   nephew </a:t>
            </a:r>
            <a:r>
              <a:rPr lang="en-US" sz="4400" b="1" dirty="0" smtClean="0"/>
              <a:t>['</a:t>
            </a:r>
            <a:r>
              <a:rPr lang="en-US" sz="4400" b="1" dirty="0" err="1" smtClean="0"/>
              <a:t>nefju</a:t>
            </a:r>
            <a:r>
              <a:rPr lang="ru-RU" sz="4400" b="1" dirty="0" smtClean="0"/>
              <a:t>:</a:t>
            </a:r>
            <a:r>
              <a:rPr lang="en-US" sz="4400" b="1" dirty="0" smtClean="0"/>
              <a:t>]</a:t>
            </a:r>
            <a:r>
              <a:rPr lang="ru-RU" sz="4400" dirty="0" smtClean="0">
                <a:solidFill>
                  <a:srgbClr val="00B050"/>
                </a:solidFill>
                <a:latin typeface="Bookman Old Style" pitchFamily="18" charset="0"/>
              </a:rPr>
              <a:t>племянник </a:t>
            </a:r>
          </a:p>
          <a:p>
            <a:r>
              <a:rPr lang="ru-RU" sz="4400" dirty="0" smtClean="0">
                <a:solidFill>
                  <a:srgbClr val="00B050"/>
                </a:solidFill>
                <a:latin typeface="Bookman Old Style" pitchFamily="18" charset="0"/>
              </a:rPr>
              <a:t/>
            </a:r>
            <a:br>
              <a:rPr lang="ru-RU" sz="4400" dirty="0" smtClean="0">
                <a:solidFill>
                  <a:srgbClr val="00B050"/>
                </a:solidFill>
                <a:latin typeface="Bookman Old Style" pitchFamily="18" charset="0"/>
              </a:rPr>
            </a:br>
            <a:r>
              <a:rPr lang="en-US" sz="4400" dirty="0" smtClean="0">
                <a:solidFill>
                  <a:srgbClr val="00B050"/>
                </a:solidFill>
                <a:latin typeface="Bookman Old Style" pitchFamily="18" charset="0"/>
              </a:rPr>
              <a:t>    niece</a:t>
            </a:r>
            <a:r>
              <a:rPr lang="en-US" sz="4400" b="1" dirty="0" smtClean="0"/>
              <a:t> [</a:t>
            </a:r>
            <a:r>
              <a:rPr lang="en-US" sz="4400" b="1" dirty="0" err="1" smtClean="0"/>
              <a:t>ni</a:t>
            </a:r>
            <a:r>
              <a:rPr lang="ru-RU" sz="4400" b="1" dirty="0" smtClean="0"/>
              <a:t>:</a:t>
            </a:r>
            <a:r>
              <a:rPr lang="en-US" sz="4400" b="1" dirty="0" smtClean="0"/>
              <a:t>s]</a:t>
            </a:r>
            <a:r>
              <a:rPr lang="ru-RU" sz="4400" dirty="0" smtClean="0">
                <a:solidFill>
                  <a:srgbClr val="00B050"/>
                </a:solidFill>
                <a:latin typeface="Bookman Old Style" pitchFamily="18" charset="0"/>
              </a:rPr>
              <a:t>племянница </a:t>
            </a:r>
          </a:p>
          <a:p>
            <a:r>
              <a:rPr lang="ru-RU" sz="4400" dirty="0" smtClean="0">
                <a:solidFill>
                  <a:srgbClr val="00B050"/>
                </a:solidFill>
                <a:latin typeface="Bookman Old Style" pitchFamily="18" charset="0"/>
              </a:rPr>
              <a:t/>
            </a:r>
            <a:br>
              <a:rPr lang="ru-RU" sz="4400" dirty="0" smtClean="0">
                <a:solidFill>
                  <a:srgbClr val="00B050"/>
                </a:solidFill>
                <a:latin typeface="Bookman Old Style" pitchFamily="18" charset="0"/>
              </a:rPr>
            </a:br>
            <a:r>
              <a:rPr lang="en-US" sz="4400" smtClean="0">
                <a:solidFill>
                  <a:srgbClr val="00B050"/>
                </a:solidFill>
                <a:latin typeface="Bookman Old Style" pitchFamily="18" charset="0"/>
              </a:rPr>
              <a:t>  cousin </a:t>
            </a:r>
            <a:r>
              <a:rPr lang="en-US" sz="4400" b="1" dirty="0" smtClean="0"/>
              <a:t>['</a:t>
            </a:r>
            <a:r>
              <a:rPr lang="en-US" sz="4400" b="1" dirty="0" err="1" smtClean="0"/>
              <a:t>kʌz</a:t>
            </a:r>
            <a:r>
              <a:rPr lang="en-US" sz="4400" b="1" dirty="0" smtClean="0"/>
              <a:t>(ə)n]</a:t>
            </a:r>
            <a:r>
              <a:rPr lang="ru-RU" sz="4400" dirty="0" smtClean="0">
                <a:solidFill>
                  <a:srgbClr val="00B050"/>
                </a:solidFill>
                <a:latin typeface="Bookman Old Style" pitchFamily="18" charset="0"/>
              </a:rPr>
              <a:t>двоюродный  брат, сестра </a:t>
            </a:r>
            <a:endParaRPr lang="ru-RU" sz="4400" dirty="0">
              <a:solidFill>
                <a:srgbClr val="00B05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/>
          <a:lstStyle/>
          <a:p>
            <a:r>
              <a:rPr lang="en-US" sz="5400" b="1" dirty="0" smtClean="0">
                <a:solidFill>
                  <a:srgbClr val="00B050"/>
                </a:solidFill>
                <a:latin typeface="Bookman Old Style" pitchFamily="18" charset="0"/>
              </a:rPr>
              <a:t>Talk about your family</a:t>
            </a:r>
            <a:r>
              <a:rPr lang="ru-RU" b="1" dirty="0" smtClean="0">
                <a:solidFill>
                  <a:srgbClr val="00B050"/>
                </a:solidFill>
              </a:rPr>
              <a:t/>
            </a:r>
            <a:br>
              <a:rPr lang="ru-RU" b="1" dirty="0" smtClean="0">
                <a:solidFill>
                  <a:srgbClr val="00B050"/>
                </a:solidFill>
              </a:rPr>
            </a:b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37890" name="Picture 2" descr="C:\Documents and Settings\Мансур\Мои документы\Downloads\ng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842011"/>
            <a:ext cx="7215238" cy="5015989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5986463" cy="79375"/>
          </a:xfrm>
        </p:spPr>
        <p:txBody>
          <a:bodyPr>
            <a:normAutofit fontScale="90000"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2700338" y="3284538"/>
            <a:ext cx="4995862" cy="31718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2" name="Picture 2" descr="http://collider.com/wp-content/uploads/the_flintstones-sho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404813"/>
            <a:ext cx="8202613" cy="615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nimayhemzzz.files.wordpress.com/2010/09/the-flintstones-charact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88640"/>
            <a:ext cx="4896544" cy="34829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5" name="Picture 6" descr="http://www.pollsb.com/photos/o/58928-wilma_flintsto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4365625"/>
            <a:ext cx="1995488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411413" y="3933825"/>
            <a:ext cx="6337300" cy="2735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Bookman Old Style" pitchFamily="18" charset="0"/>
              </a:rPr>
              <a:t>Hi! My name is Wilma </a:t>
            </a:r>
            <a:r>
              <a:rPr lang="en-US" sz="3200" b="1" dirty="0" err="1">
                <a:latin typeface="Bookman Old Style" pitchFamily="18" charset="0"/>
              </a:rPr>
              <a:t>Flintsone</a:t>
            </a:r>
            <a:r>
              <a:rPr lang="en-US" sz="3200" b="1" dirty="0">
                <a:latin typeface="Bookman Old Style" pitchFamily="18" charset="0"/>
              </a:rPr>
              <a:t>. This is my family. I have a daughter, a husband, a sister, a nephew, a brother-in-law and a pet.</a:t>
            </a:r>
            <a:endParaRPr lang="ru-RU" sz="3200" b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038" cy="587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4663" y="836613"/>
            <a:ext cx="4464050" cy="3600450"/>
          </a:xfr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b="1" dirty="0" smtClean="0">
                <a:latin typeface="Bookman Old Style" pitchFamily="18" charset="0"/>
              </a:rPr>
              <a:t>	</a:t>
            </a:r>
            <a:r>
              <a:rPr lang="en-US" sz="3200" b="1" dirty="0" smtClean="0">
                <a:latin typeface="Bookman Old Style" pitchFamily="18" charset="0"/>
              </a:rPr>
              <a:t>Look! This is my daughter. Her name is Pebbles </a:t>
            </a:r>
            <a:r>
              <a:rPr lang="en-US" sz="3200" b="1" dirty="0" err="1" smtClean="0">
                <a:latin typeface="Bookman Old Style" pitchFamily="18" charset="0"/>
              </a:rPr>
              <a:t>Flintsones</a:t>
            </a:r>
            <a:r>
              <a:rPr lang="en-US" sz="3200" b="1" dirty="0" smtClean="0">
                <a:latin typeface="Bookman Old Style" pitchFamily="18" charset="0"/>
              </a:rPr>
              <a:t>. Her eyes are black and her hair is red.</a:t>
            </a:r>
            <a:endParaRPr lang="ru-RU" sz="3200" b="1" dirty="0">
              <a:latin typeface="Bookman Old Style" pitchFamily="18" charset="0"/>
            </a:endParaRPr>
          </a:p>
        </p:txBody>
      </p:sp>
      <p:pic>
        <p:nvPicPr>
          <p:cNvPr id="41986" name="Picture 2" descr="http://3.bp.blogspot.com/-Xm-C8YmNg-o/ThzBEoSVzUI/AAAAAAAACUk/3blLobsK_9g/s1600/Pebbles-Flintstone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92696"/>
            <a:ext cx="3082476" cy="56234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038" cy="587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3933825"/>
            <a:ext cx="4176712" cy="2447925"/>
          </a:xfr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548640" indent="-41148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>
                <a:latin typeface="Bookman Old Style" pitchFamily="18" charset="0"/>
              </a:rPr>
              <a:t>	</a:t>
            </a:r>
            <a:r>
              <a:rPr lang="en-US" sz="4100" b="1" dirty="0" smtClean="0">
                <a:latin typeface="Bookman Old Style" pitchFamily="18" charset="0"/>
              </a:rPr>
              <a:t>Pebbles likes to ride Dino and to play with her cousin </a:t>
            </a:r>
            <a:r>
              <a:rPr lang="en-US" sz="4100" b="1" dirty="0" err="1" smtClean="0">
                <a:latin typeface="Bookman Old Style" pitchFamily="18" charset="0"/>
              </a:rPr>
              <a:t>Bambam</a:t>
            </a:r>
            <a:r>
              <a:rPr lang="en-US" sz="4100" b="1" dirty="0" smtClean="0">
                <a:latin typeface="Bookman Old Style" pitchFamily="18" charset="0"/>
              </a:rPr>
              <a:t>.</a:t>
            </a:r>
            <a:endParaRPr lang="ru-RU" sz="4100" b="1" dirty="0">
              <a:latin typeface="Bookman Old Style" pitchFamily="18" charset="0"/>
            </a:endParaRPr>
          </a:p>
        </p:txBody>
      </p:sp>
      <p:pic>
        <p:nvPicPr>
          <p:cNvPr id="43010" name="Picture 2" descr="http://2.bp.blogspot.com/_KLNYlYYO_T0/S8S0ArTdnwI/AAAAAAAACxI/V_irjR-3d7c/s1600/Pebbles-Flintstone-and-Dino-the-flintstones-5539935-400-2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708920"/>
            <a:ext cx="4171496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3CC3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3012" name="Picture 4" descr="http://t3.gstatic.com/images?q=tbn:ANd9GcSz_LcVE0m8SlY93gITROgh7mmziiCBepN75SzBA_a0KEExCMc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60648"/>
            <a:ext cx="3672408" cy="3384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3CC3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46038" cy="444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738" y="1268413"/>
            <a:ext cx="4824412" cy="3889375"/>
          </a:xfr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548640" indent="-41148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b="1" dirty="0" smtClean="0">
                <a:latin typeface="Bookman Old Style" pitchFamily="18" charset="0"/>
              </a:rPr>
              <a:t>	</a:t>
            </a:r>
            <a:r>
              <a:rPr lang="en-US" sz="3400" b="1" dirty="0" smtClean="0">
                <a:latin typeface="Bookman Old Style" pitchFamily="18" charset="0"/>
              </a:rPr>
              <a:t>Here is my husband and Pebbles’ father, Fred Flintstone. He has got black eyes and black hair.</a:t>
            </a:r>
            <a:endParaRPr lang="ru-RU" sz="3400" b="1" dirty="0">
              <a:latin typeface="Bookman Old Style" pitchFamily="18" charset="0"/>
            </a:endParaRPr>
          </a:p>
        </p:txBody>
      </p:sp>
      <p:pic>
        <p:nvPicPr>
          <p:cNvPr id="44036" name="Picture 4" descr="http://1.bp.blogspot.com/_BHp6iAhvNos/TU291DYUSqI/AAAAAAAAAnw/SgjJVu6lz1Y/s1600/fred-flintst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92150"/>
            <a:ext cx="3373437" cy="5737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0763" y="1341438"/>
            <a:ext cx="46037" cy="76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404813"/>
            <a:ext cx="4321175" cy="2592387"/>
          </a:xfr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b="1" dirty="0" smtClean="0">
                <a:latin typeface="Bookman Old Style" pitchFamily="18" charset="0"/>
              </a:rPr>
              <a:t>	</a:t>
            </a:r>
            <a:r>
              <a:rPr lang="en-US" sz="3400" b="1" dirty="0" smtClean="0">
                <a:latin typeface="Bookman Old Style" pitchFamily="18" charset="0"/>
              </a:rPr>
              <a:t>Fred likes to play football with Dino. My husband can drive a car.</a:t>
            </a:r>
            <a:endParaRPr lang="ru-RU" sz="3400" b="1" dirty="0">
              <a:latin typeface="Bookman Old Style" pitchFamily="18" charset="0"/>
            </a:endParaRPr>
          </a:p>
        </p:txBody>
      </p:sp>
      <p:pic>
        <p:nvPicPr>
          <p:cNvPr id="45058" name="Picture 2" descr="Dino Fred Flintstone Spor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268760"/>
            <a:ext cx="3086556" cy="31440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413" name="Picture 4" descr="http://www.disneyclips.com/imagesnewb6/imageslwrakr01/flint7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3284538"/>
            <a:ext cx="381635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813" y="274638"/>
            <a:ext cx="153987" cy="3460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a) paint pictures;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b) ride a dinosaur;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c) drive a car;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d) play computer. </a:t>
            </a:r>
            <a:endParaRPr lang="ru-RU" sz="5400" b="1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413048"/>
            <a:ext cx="8587680" cy="1143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en-US" sz="4000" b="1" spc="-60" dirty="0">
                <a:ln w="6350"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6. What can Fred Flintstone do?</a:t>
            </a:r>
            <a:endParaRPr lang="ru-RU" sz="4000" b="1" spc="-60" dirty="0">
              <a:ln w="6350">
                <a:noFill/>
              </a:ln>
              <a:solidFill>
                <a:srgbClr val="8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51520" y="404664"/>
            <a:ext cx="8587680" cy="1143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en-US" sz="4000" b="1" spc="-60" dirty="0">
                <a:ln w="6350"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6. What can Fred Flintstone do?</a:t>
            </a:r>
            <a:endParaRPr lang="ru-RU" sz="4000" b="1" spc="-60" dirty="0">
              <a:ln w="6350">
                <a:noFill/>
              </a:ln>
              <a:solidFill>
                <a:srgbClr val="8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3888" y="908050"/>
            <a:ext cx="442912" cy="5095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US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a) Wilma;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b) Bambam;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c) Barney;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d) Dino.</a:t>
            </a:r>
            <a:endParaRPr lang="ru-RU" sz="5400" b="1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03920" y="557064"/>
            <a:ext cx="8587680" cy="1143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en-US" sz="4000" b="1" spc="-60" dirty="0">
                <a:ln w="6350"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7. Who plays football with Fred?</a:t>
            </a:r>
            <a:endParaRPr lang="ru-RU" sz="4000" b="1" spc="-60" dirty="0">
              <a:ln w="6350">
                <a:noFill/>
              </a:ln>
              <a:solidFill>
                <a:srgbClr val="8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9788" y="981075"/>
            <a:ext cx="227012" cy="4365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US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a) black;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b) blue;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c) red;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d) green.</a:t>
            </a:r>
            <a:endParaRPr lang="ru-RU" sz="5400" b="1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03920" y="557064"/>
            <a:ext cx="8587680" cy="1143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en-US" sz="4000" b="1" spc="-60" dirty="0">
                <a:ln w="6350"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8. What </a:t>
            </a:r>
            <a:r>
              <a:rPr lang="en-US" sz="4000" b="1" spc="-60" dirty="0" err="1">
                <a:ln w="6350"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colour</a:t>
            </a:r>
            <a:r>
              <a:rPr lang="en-US" sz="4000" b="1" spc="-60" dirty="0">
                <a:ln w="6350"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are Fred’s eyes?</a:t>
            </a:r>
            <a:endParaRPr lang="ru-RU" sz="4000" b="1" spc="-60" dirty="0">
              <a:ln w="6350">
                <a:noFill/>
              </a:ln>
              <a:solidFill>
                <a:srgbClr val="8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8350" y="908050"/>
            <a:ext cx="298450" cy="5095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US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a) Fred;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b) Bambam;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c) Dino;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d) Barney.</a:t>
            </a:r>
            <a:endParaRPr lang="ru-RU" sz="5400" b="1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03920" y="557064"/>
            <a:ext cx="8587680" cy="1143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en-US" sz="4000" b="1" spc="-60" dirty="0">
                <a:ln w="6350"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9. Who is Pebbles’ uncle?</a:t>
            </a:r>
            <a:endParaRPr lang="ru-RU" sz="4000" b="1" spc="-60" dirty="0">
              <a:ln w="6350">
                <a:noFill/>
              </a:ln>
              <a:solidFill>
                <a:srgbClr val="8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7653" name="AutoShape 2" descr="data:image/jpg;base64,/9j/4AAQSkZJRgABAQAAAQABAAD/2wCEAAkGBhQSERUUEhQVFRUWFx8XFRYYFxwWGhwVGhcaGiAcGxkXGyYeGhklGhcZHzIgIycpLCwtFx8xNTAsNScuLCkBCQoKDgwOGg8PGjIjHyQqNCwsKS8vLCwpLSwsNCwtLCwtKiwsLCwpLCwsKSwsKiw1Ki0sKSwsLCwsLCwsKSwsKf/AABEIAKwAWgMBIgACEQEDEQH/xAAcAAABBAMBAAAAAAAAAAAAAAAGAAQFBwECAwj/xABGEAACAQIDBAcDBwcMAwAAAAABAgMAEQQSIQUGMUEHEyJRYYGRMnGhI1JicrHB8BRCU4KSstEWJDNDc4OTorPC4fE0RGT/xAAbAQACAwEBAQAAAAAAAAAAAAAEBQIDBgABB//EAC0RAAIBAwMCBAUFAQAAAAAAAAECAAMEERIhMQVBE1FxkRQjYcHwIjIzQuEV/9oADAMBAAIRAxEAPwC8awaV6Rrp0j9sbchwwUzNYucqKAWZ27lUak1BbT29jZBbCQpDf+sxLagd4ijuSfrEDwonxWDSRSsiK6nirAMPQ0Bb2iPAmJMNLNG7tfqgGxKCMcT1JDNqdBYrxOulLr74kJmgQPX8+0tphScGajZmPOsuJMp5hZngHkI47DzvT3CYCe2k+KgYd8yzof8AEU39BXDBbXxXVh2hWZTr2LwSWHzoZtAdOT13g3rgIBctFfh1ilVv4OLofJqxlW56gDnJ9Qft/kM8NeMSRj21ioT8qizx82iGSQeJjYkP+qb+FTuzdqRzoJImDLw8Qw4gg6qw7jrUJh8WkgvG6uO9WDfYaa4vZ7B+uw7COfgSQSkij82VRxHcw7S8RfgTrDr9RG0XXHn3HrKnoA7rCueYKL8eQA4kk2A9a2MgAuSAPE/fQ7BvGkmVnUrJEDnhJBdZTZQByIIJs3Ag377ddm7Sgkk7U8csxvlAIKr9FOTEDidWPgNBsBVU4IOx4+sEwZPg1msCs1dPJioLaO8MiyNHDCsmS2ctJ1YBYBgB2WvoeOg+Np2hjebCmKQYpQSmUR4gDWyAkrLYcchZg1tcrH5tDXRqLTJp8ydPSW/VO7b4JGubExvAALlzaSMfrpe3vIFVbvbvfiY8Vh1gsJ8Y6yObBrQ5sscI5WC3LHvLVZCygi6m4IuCDcEHmCOItUJ/JuNZ1nhVFcaEFbjKeOT9G3O62HfxpB/0jUGmqP8AfWHi2A3WMt+N/I9nCMMhleQmyZsvYFgWJsfAAW1rvs/BNDjM0KfzbFRZ5FAsqTqBZsvAZ1NiLcVrhvNuDFjcTBNKzARCzR20dc2YC/5up17xRQBQTPTWmoTkg6vt7S7SSxzx2jGbYGHY5jEit85B1beqEH1qMwuzsRJZ4MTLBCdVzkTs69+V9EB5XJPgKl9sKxw8wS+cxOFA4lshA+NvhTPCbwh40XDRSSnIBdlaKNbADtO68fBQTQVQ1Sn6Bk5xvuB77TxgM4j2bYUUpRp0WWRAVDlctweIKjQjU6HTU95rfbGEzQME0ZBnitplkj7Skd2ot7iRUBNtiSCKZp5rs84hjKp2Yz2VZlU65FZmYljqFGutql8btQ4dHTEECVVIUcOuvopjHMsxUFRezG3CxoYWt0uKqnIVsbZ2PPHl2lZK8GF2ysaJoI5RwkRXH6yg/fTqo7d3AGDCwQtqY4lQ+9VAPxqSr6SON4sMVcsRMqKWY2VQSx7gBc/CsyThRdiAL2uTbU8Brzob6QcXbCiEccTIsPuQ3aQ/4at6147BVJPaSVSxAEDtmSzhDNAVCSsZEw0gsioxuoRl1jOWxIswuToK6JvNNI5iGFUsB2yZg0Y8CVW5P0bX05U32k7ByJc4w50BiuAotqJcvbA7mXTkbc3mDmiyDqjHkHAKRYen31kajasuVBJ3/MTRJRUDT5TbD4R0UZZpAw4m+ZSfqPcZeWhvYcb61I4LaxzCOYBWY2Rh7DnuF9Vf6Jvw0JoeXbwkxIjgcSZBecCxVVvYdsa9YSeHCwN7VK4rDiRCp58+YPEEHkQbEHwqmopBxUHPvJ+GrAlZPXpvjYpGAMcmVhyYZkbwYcRw4qQRrxGlc9lYoyQozWzkWe2gzglT8Qa22jFI6ZYZBExPtlc9l55RcDNbgTceFUAYbBgp4kLj8GkuFxhEeWYo6yLmLZZMofsk6AN2GuAL3BOtWBgMs0MMjKrEosikgEhio1F+B14ihjA7MSKExLcghszMczMzXuzHmxPOpvcyW+Aw39io9Bb7q0HSXBLqOIvuhjBk0K2pvh8dHJmyOr5TlbKwazcbG3A25V3vT0QKVh07Y+2Fgg/SSlj7o1Jv4dojWgrcLbuJnnEWJnMqQIzQZyC12sh19prLfQ8L91S3TpjM2Mgj+ZAW83cj1tGPWq5jnZSHQlWU3Ujkw/HodaAucuGTzjS2pjSr98y4do4hwY1iyhnci7AkABC3Ig3OW3nQTtvdCfE43rZo16rLYLE4FyPnZrcSSb0T7rbd/KoMzgB0bK1uBNgbr3Ag1nbu88WEAz5izXyovEjvNzoL6X9L0hovVovoQb8Rs6I6hm4md2N3kwiPlUK0jZmANwLaBQT3a+bHlUvLiFQXcqq97HKPU1Wm0OkDEyG0eWFfAZ3t9ZtB5Ch2edpDmkZnPexLH4/dV3wdSo2qod/eQ8VV2QS0cH0iYSGNlLPI3WuQqIToXJHaNl7+dLZ/ShE5LyqkMWuUF+tmc94jjHZXxY+6qqtWBoOQ+FX/AAVHfIghDZ5llbV6XBqMNDf6cpyj3hFNz60H4ne3GSQrC2IdYlFhGnyYtqe1l7R8yRTPEbGnTDidoysRYKrN2blr2IHErpxpmo/H45URRppSHy52lWO+8vHoKgC4CUgWBxDW07kQcqsigLoUjtswH500h/zAf7aPqbJ+0RNU/eZ5z6VcWX2tiO5AiDyjB+1vsoLxjOACg4G577ff/wAUSb+tfamNPH5cj0RBwqCvQTnDmNaQ+UBxCro32uoaVWICsnWX5Ap7XwI9KgNsbUOImeZvzj2B3Rj2R6anxJqCkxGRyYybEEOF7joRfkCNDXYIzjtNZTyX4a1DwFVzU856KxI0Y3HtO8c4bgb668fx/wB1ua0hhVRZRp99OcFs/r5oYuUkip6sAffYXrw4z9JZlguTzCLd7cV54zPMTDhwpcG15HUXPZXkLDiRfhYUT7ndHaxnr8Ut3JLRwscwjBNxnv7Ug9B7+B0sYAAGgAsB4DQfCtgKRVL6owKjbM7RvkwQ6Uh/MD/bR/vVU1Wt0qzAYJV+dOg9AxP2VU0rWU+AP2e+j7D+EepnZ3M9GdE2HybIwtxbMrP+3I7fYRRfUZu1g+qweHj4ZIUX0QVJ1oRsIjJyczzDvwttpY0f/Q3hpZT9hoZnwOZsxY2+b/1pajDpMw+Ta2LBvq6v+1Ev8D6UMmgHJVjiN6Sh6agzRYgNAAP4U1lgdT8kdDxHdTylUQ5EtamGGOJhRRL0d4bPtGH6Ad/RMv2uPShy9GvRRDfFyt82HTwzOP4Gh67aabH6T1pagrakKyorMSZlbdLmMu+Givwzyn4IPtY+4GgTC4YySRR83kRLfXcD76kd79r/AJRjJpAbpfq010yJpfzJLedOujvAddtTCLyWUyn+6Qv7vaCitTa09Cqv55wdzhC09KqLCw5VtWBWacRNKF6bsLl2krfpMOpv3lXcH4W+FAI/H49atjp7wfawctuckZ8wrj901UxP48aX1hho3tTmnMHz/wCaVKlVUKiverA6IY/lMU30Y19S5qv6sPogOuJH9mf9QfaKGu/4W/O8g3aWRUDvttw4XBuy+2/ycf1nFr+Quffap6gXfzdvGYueIRhOpUWF2tlYjtM448NBludPGktsqmoNZwBvObiVeAANBy+78enKrC6D8Fn2jJJyigPk0jgfuoaHd792lwTRRiQyOyFpCQFHtBQFA4Lo3HmKsroI2blws85H9LLlU/QjFv3mb0rUW5DkMILcsPDxLOrNKlTCK5X/AE2YHPs3P+imR/Ikof36pDA7LlnLCFDIVQuQOSKLk91vtJsK9N7zbFGLwk2HJt1iFQe5uIPkwFMNy9zY9n4fqxZ5G1mkI1dvPXIOAX7yaoqUtbZhVKv4aECeZwe7h31miLfzdhsDjHjt8k5MkBtp1ZOq370Olu6x51D4DZ0k8gjhUu7fmjuuNWJ4C2t70Ew0neMkqBlDRraiXo/25+TYoXF0mGR7akWuwYd4Gtx3E1B7TwDQTSRSEFo2ysRwvZTpfW2vH4VsnW4aZGeNkZCki5tLgZXH1TYr42YVBkDqQe85mBEvifHKihz7B1zDVQCLgkj809/CuPVygFlnRk43kTMAPrqy3Hv9aAZOk9YXIw8RMJuckrBcrHUhMhNk8Dz4WBtXPC7AxW1ZSJAuGV4XlgjRSquyMoHWC98pze0deYFuKqlYOWwdvaQeppGTITfLaKT4ktExma2UyAEK7XsqxprZFHZvckk37ifQO6GxRhMFBBYAogzfXOrH9omqZ6Lt1Hn2jeVSq4Rs8isNeuBIRPCxGb9XxvV/LWitqehYBcPkhRM0qVKioLFSpUq6dIfePdbD45FTEx5wjZlN8rA87MNQCNCOflQ3itlxQY2KGCNY448K72UW7TyotyeJNkPG5o7oLxYzbTxDfMghj8y0jn4FaX9RIFuxhFvnWBI9tz8McScSY80psdTdcwFswXhmsBqai9vbsDGnEx5skiPG8b2vZjAAbjmpAsfLuowqMwA/nWK/uv8ASrL06zg6s7gRkRBndroxSFhJiWEzg9lQD1anvs2rn36eFF+H02hhj86OZPgjf7adWpji5MmJwTk/+wU/xIZFHxAoi1uHqXKFzK6w+WYX4fAojOyIqmRszkAAs2ULdiOJsAPKnFKlWwimKlSpV06KsE1C47eyCMuvykjJfMIo2kswF8t1Fs/0b3oSxW8y4prT4jqIiMwhjcglb2+VnXiSdMiEC9xc2NC1rqnSBJ3+gliU2biGm0d5sNA2WWeNGPBC12/ZHa+FDWAxAllxMy3yySgKSpW6JEigjML2Jzcq32cuHUFcP1Q7xHlv521J99Oqz151A110BcCH0bfQc5m9R+B/8jEn6Uf+iv8AGltLaPVKezIxKnJkUvd+S6eyeBudOPdXPZYPXYm/ENHf3/k8f30uCnSTCDzJUVEb0HLCsn6GeGbySVb/AOVjTjZW0llXRgWGrKOKXOinTiBpTrE4VZEZHF1YZWHDQ+Irym3hVAx7GeMNQxCwGs0FxYF0/o8RiF98nWj0kBrT+V8+HfLOolj4dYEaEjTiWb5Jh45lrVUep0apxxFrW7rDelUHhN5AWVZY2iLmyMWVlJPBcymyseQPHgCTU0KPp1UqDKHIlBBXmAW9Gwp4jOYI3lhxDCR1T20k7IcAXBaORV5ahr8QdIuTbGGjxAcMrQywiJlVSxj6tmYZ41UlIyGZTcdkqO+9Wga0WIC5AAJ4m3H399BVrBKjawcecuS4KjEr6PHYK9zPBJmZShLKxWwsO1qb/SJHK5qSxmPWKIysbqBpYg5mOgVeRYkgADvos/I017C9r2uyNffpr50xw+6+ESTrEw0CuDcMI1BB7xpofdQR6OCQdUuF3txIfD4HGSf1UcHjI/WMPHLHp5Zh76wd28RAzvGVxHWWZwxELBwoXsWBXLlC6HUEcTfQvArNHDp1uFK6ZR47k5zA5ZJh7eFmX3FJB/kb7q7QTh1upuLke4g2IIPAg8jRSaidp7sxTNnvJFJwzxOUJH0h7LeYNBV+joRmmfeXJdH+wkJtPBmSMqpZW5EMV1+sutD+0dnRQPA4Eccrzi7ZrWgUM0gLMe0uQWJPEsPCieTdARjrFxWLL8CWkVwR3ZGQp5hb+NPdnbrQA9bIvXykD5SYK5UDgEGUKg59kC541TR6XUV8FhiSa4XHEEMFg5ZYpoYIGbDyHLh5HPVxrGyjM12OfIslyoUX7rCxqyMLGVRVZsxCgFu8gWJ8+NdBW1OqFstHOnvzBXqF+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7654" name="AutoShape 4" descr="data:image/jpg;base64,/9j/4AAQSkZJRgABAQAAAQABAAD/2wCEAAkGBhQSERUUEhQVFRUWFx8XFRYYFxwWGhwVGhcaGiAcGxkXGyYeGhklGhcZHzIgIycpLCwtFx8xNTAsNScuLCkBCQoKDgwOGg8PGjIjHyQqNCwsKS8vLCwpLSwsNCwtLCwtKiwsLCwpLCwsKSwsKiw1Ki0sKSwsLCwsLCwsKSwsKf/AABEIAKwAWgMBIgACEQEDEQH/xAAcAAABBAMBAAAAAAAAAAAAAAAGAAQFBwECAwj/xABGEAACAQIDBAcDBwcMAwAAAAABAgMAEQQSIQUGMUEHEyJRYYGRMnGhI1JicrHB8BRCU4KSstEWJDNDc4OTorPC4fE0RGT/xAAbAQACAwEBAQAAAAAAAAAAAAAEBQIDBgABB//EAC0RAAIBAwMCBAUFAQAAAAAAAAECAAMEERIhMQVBE1FxkRQjYcHwIjIzQuEV/9oADAMBAAIRAxEAPwC8awaV6Rrp0j9sbchwwUzNYucqKAWZ27lUak1BbT29jZBbCQpDf+sxLagd4ijuSfrEDwonxWDSRSsiK6nirAMPQ0Bb2iPAmJMNLNG7tfqgGxKCMcT1JDNqdBYrxOulLr74kJmgQPX8+0tphScGajZmPOsuJMp5hZngHkI47DzvT3CYCe2k+KgYd8yzof8AEU39BXDBbXxXVh2hWZTr2LwSWHzoZtAdOT13g3rgIBctFfh1ilVv4OLofJqxlW56gDnJ9Qft/kM8NeMSRj21ioT8qizx82iGSQeJjYkP+qb+FTuzdqRzoJImDLw8Qw4gg6qw7jrUJh8WkgvG6uO9WDfYaa4vZ7B+uw7COfgSQSkij82VRxHcw7S8RfgTrDr9RG0XXHn3HrKnoA7rCueYKL8eQA4kk2A9a2MgAuSAPE/fQ7BvGkmVnUrJEDnhJBdZTZQByIIJs3Ag377ddm7Sgkk7U8csxvlAIKr9FOTEDidWPgNBsBVU4IOx4+sEwZPg1msCs1dPJioLaO8MiyNHDCsmS2ctJ1YBYBgB2WvoeOg+Np2hjebCmKQYpQSmUR4gDWyAkrLYcchZg1tcrH5tDXRqLTJp8ydPSW/VO7b4JGubExvAALlzaSMfrpe3vIFVbvbvfiY8Vh1gsJ8Y6yObBrQ5sscI5WC3LHvLVZCygi6m4IuCDcEHmCOItUJ/JuNZ1nhVFcaEFbjKeOT9G3O62HfxpB/0jUGmqP8AfWHi2A3WMt+N/I9nCMMhleQmyZsvYFgWJsfAAW1rvs/BNDjM0KfzbFRZ5FAsqTqBZsvAZ1NiLcVrhvNuDFjcTBNKzARCzR20dc2YC/5up17xRQBQTPTWmoTkg6vt7S7SSxzx2jGbYGHY5jEit85B1beqEH1qMwuzsRJZ4MTLBCdVzkTs69+V9EB5XJPgKl9sKxw8wS+cxOFA4lshA+NvhTPCbwh40XDRSSnIBdlaKNbADtO68fBQTQVQ1Sn6Bk5xvuB77TxgM4j2bYUUpRp0WWRAVDlctweIKjQjU6HTU95rfbGEzQME0ZBnitplkj7Skd2ot7iRUBNtiSCKZp5rs84hjKp2Yz2VZlU65FZmYljqFGutql8btQ4dHTEECVVIUcOuvopjHMsxUFRezG3CxoYWt0uKqnIVsbZ2PPHl2lZK8GF2ysaJoI5RwkRXH6yg/fTqo7d3AGDCwQtqY4lQ+9VAPxqSr6SON4sMVcsRMqKWY2VQSx7gBc/CsyThRdiAL2uTbU8Brzob6QcXbCiEccTIsPuQ3aQ/4at6147BVJPaSVSxAEDtmSzhDNAVCSsZEw0gsioxuoRl1jOWxIswuToK6JvNNI5iGFUsB2yZg0Y8CVW5P0bX05U32k7ByJc4w50BiuAotqJcvbA7mXTkbc3mDmiyDqjHkHAKRYen31kajasuVBJ3/MTRJRUDT5TbD4R0UZZpAw4m+ZSfqPcZeWhvYcb61I4LaxzCOYBWY2Rh7DnuF9Vf6Jvw0JoeXbwkxIjgcSZBecCxVVvYdsa9YSeHCwN7VK4rDiRCp58+YPEEHkQbEHwqmopBxUHPvJ+GrAlZPXpvjYpGAMcmVhyYZkbwYcRw4qQRrxGlc9lYoyQozWzkWe2gzglT8Qa22jFI6ZYZBExPtlc9l55RcDNbgTceFUAYbBgp4kLj8GkuFxhEeWYo6yLmLZZMofsk6AN2GuAL3BOtWBgMs0MMjKrEosikgEhio1F+B14ihjA7MSKExLcghszMczMzXuzHmxPOpvcyW+Aw39io9Bb7q0HSXBLqOIvuhjBk0K2pvh8dHJmyOr5TlbKwazcbG3A25V3vT0QKVh07Y+2Fgg/SSlj7o1Jv4dojWgrcLbuJnnEWJnMqQIzQZyC12sh19prLfQ8L91S3TpjM2Mgj+ZAW83cj1tGPWq5jnZSHQlWU3Ujkw/HodaAucuGTzjS2pjSr98y4do4hwY1iyhnci7AkABC3Ig3OW3nQTtvdCfE43rZo16rLYLE4FyPnZrcSSb0T7rbd/KoMzgB0bK1uBNgbr3Ag1nbu88WEAz5izXyovEjvNzoL6X9L0hovVovoQb8Rs6I6hm4md2N3kwiPlUK0jZmANwLaBQT3a+bHlUvLiFQXcqq97HKPU1Wm0OkDEyG0eWFfAZ3t9ZtB5Ch2edpDmkZnPexLH4/dV3wdSo2qod/eQ8VV2QS0cH0iYSGNlLPI3WuQqIToXJHaNl7+dLZ/ShE5LyqkMWuUF+tmc94jjHZXxY+6qqtWBoOQ+FX/AAVHfIghDZ5llbV6XBqMNDf6cpyj3hFNz60H4ne3GSQrC2IdYlFhGnyYtqe1l7R8yRTPEbGnTDidoysRYKrN2blr2IHErpxpmo/H45URRppSHy52lWO+8vHoKgC4CUgWBxDW07kQcqsigLoUjtswH500h/zAf7aPqbJ+0RNU/eZ5z6VcWX2tiO5AiDyjB+1vsoLxjOACg4G577ff/wAUSb+tfamNPH5cj0RBwqCvQTnDmNaQ+UBxCro32uoaVWICsnWX5Ap7XwI9KgNsbUOImeZvzj2B3Rj2R6anxJqCkxGRyYybEEOF7joRfkCNDXYIzjtNZTyX4a1DwFVzU856KxI0Y3HtO8c4bgb668fx/wB1ua0hhVRZRp99OcFs/r5oYuUkip6sAffYXrw4z9JZlguTzCLd7cV54zPMTDhwpcG15HUXPZXkLDiRfhYUT7ndHaxnr8Ut3JLRwscwjBNxnv7Ug9B7+B0sYAAGgAsB4DQfCtgKRVL6owKjbM7RvkwQ6Uh/MD/bR/vVU1Wt0qzAYJV+dOg9AxP2VU0rWU+AP2e+j7D+EepnZ3M9GdE2HybIwtxbMrP+3I7fYRRfUZu1g+qweHj4ZIUX0QVJ1oRsIjJyczzDvwttpY0f/Q3hpZT9hoZnwOZsxY2+b/1pajDpMw+Ta2LBvq6v+1Ev8D6UMmgHJVjiN6Sh6agzRYgNAAP4U1lgdT8kdDxHdTylUQ5EtamGGOJhRRL0d4bPtGH6Ad/RMv2uPShy9GvRRDfFyt82HTwzOP4Gh67aabH6T1pagrakKyorMSZlbdLmMu+Givwzyn4IPtY+4GgTC4YySRR83kRLfXcD76kd79r/AJRjJpAbpfq010yJpfzJLedOujvAddtTCLyWUyn+6Qv7vaCitTa09Cqv55wdzhC09KqLCw5VtWBWacRNKF6bsLl2krfpMOpv3lXcH4W+FAI/H49atjp7wfawctuckZ8wrj901UxP48aX1hho3tTmnMHz/wCaVKlVUKiverA6IY/lMU30Y19S5qv6sPogOuJH9mf9QfaKGu/4W/O8g3aWRUDvttw4XBuy+2/ycf1nFr+Quffap6gXfzdvGYueIRhOpUWF2tlYjtM448NBludPGktsqmoNZwBvObiVeAANBy+78enKrC6D8Fn2jJJyigPk0jgfuoaHd792lwTRRiQyOyFpCQFHtBQFA4Lo3HmKsroI2blws85H9LLlU/QjFv3mb0rUW5DkMILcsPDxLOrNKlTCK5X/AE2YHPs3P+imR/Ikof36pDA7LlnLCFDIVQuQOSKLk91vtJsK9N7zbFGLwk2HJt1iFQe5uIPkwFMNy9zY9n4fqxZ5G1mkI1dvPXIOAX7yaoqUtbZhVKv4aECeZwe7h31miLfzdhsDjHjt8k5MkBtp1ZOq370Olu6x51D4DZ0k8gjhUu7fmjuuNWJ4C2t70Ew0neMkqBlDRraiXo/25+TYoXF0mGR7akWuwYd4Gtx3E1B7TwDQTSRSEFo2ysRwvZTpfW2vH4VsnW4aZGeNkZCki5tLgZXH1TYr42YVBkDqQe85mBEvifHKihz7B1zDVQCLgkj809/CuPVygFlnRk43kTMAPrqy3Hv9aAZOk9YXIw8RMJuckrBcrHUhMhNk8Dz4WBtXPC7AxW1ZSJAuGV4XlgjRSquyMoHWC98pze0deYFuKqlYOWwdvaQeppGTITfLaKT4ktExma2UyAEK7XsqxprZFHZvckk37ifQO6GxRhMFBBYAogzfXOrH9omqZ6Lt1Hn2jeVSq4Rs8isNeuBIRPCxGb9XxvV/LWitqehYBcPkhRM0qVKioLFSpUq6dIfePdbD45FTEx5wjZlN8rA87MNQCNCOflQ3itlxQY2KGCNY448K72UW7TyotyeJNkPG5o7oLxYzbTxDfMghj8y0jn4FaX9RIFuxhFvnWBI9tz8McScSY80psdTdcwFswXhmsBqai9vbsDGnEx5skiPG8b2vZjAAbjmpAsfLuowqMwA/nWK/uv8ASrL06zg6s7gRkRBndroxSFhJiWEzg9lQD1anvs2rn36eFF+H02hhj86OZPgjf7adWpji5MmJwTk/+wU/xIZFHxAoi1uHqXKFzK6w+WYX4fAojOyIqmRszkAAs2ULdiOJsAPKnFKlWwimKlSpV06KsE1C47eyCMuvykjJfMIo2kswF8t1Fs/0b3oSxW8y4prT4jqIiMwhjcglb2+VnXiSdMiEC9xc2NC1rqnSBJ3+gliU2biGm0d5sNA2WWeNGPBC12/ZHa+FDWAxAllxMy3yySgKSpW6JEigjML2Jzcq32cuHUFcP1Q7xHlv521J99Oqz151A110BcCH0bfQc5m9R+B/8jEn6Uf+iv8AGltLaPVKezIxKnJkUvd+S6eyeBudOPdXPZYPXYm/ENHf3/k8f30uCnSTCDzJUVEb0HLCsn6GeGbySVb/AOVjTjZW0llXRgWGrKOKXOinTiBpTrE4VZEZHF1YZWHDQ+Irym3hVAx7GeMNQxCwGs0FxYF0/o8RiF98nWj0kBrT+V8+HfLOolj4dYEaEjTiWb5Jh45lrVUep0apxxFrW7rDelUHhN5AWVZY2iLmyMWVlJPBcymyseQPHgCTU0KPp1UqDKHIlBBXmAW9Gwp4jOYI3lhxDCR1T20k7IcAXBaORV5ahr8QdIuTbGGjxAcMrQywiJlVSxj6tmYZ41UlIyGZTcdkqO+9Wga0WIC5AAJ4m3H399BVrBKjawcecuS4KjEr6PHYK9zPBJmZShLKxWwsO1qb/SJHK5qSxmPWKIysbqBpYg5mOgVeRYkgADvos/I017C9r2uyNffpr50xw+6+ESTrEw0CuDcMI1BB7xpofdQR6OCQdUuF3txIfD4HGSf1UcHjI/WMPHLHp5Zh76wd28RAzvGVxHWWZwxELBwoXsWBXLlC6HUEcTfQvArNHDp1uFK6ZR47k5zA5ZJh7eFmX3FJB/kb7q7QTh1upuLke4g2IIPAg8jRSaidp7sxTNnvJFJwzxOUJH0h7LeYNBV+joRmmfeXJdH+wkJtPBmSMqpZW5EMV1+sutD+0dnRQPA4Eccrzi7ZrWgUM0gLMe0uQWJPEsPCieTdARjrFxWLL8CWkVwR3ZGQp5hb+NPdnbrQA9bIvXykD5SYK5UDgEGUKg59kC541TR6XUV8FhiSa4XHEEMFg5ZYpoYIGbDyHLh5HPVxrGyjM12OfIslyoUX7rCxqyMLGVRVZsxCgFu8gWJ8+NdBW1OqFstHOnvzBXqF+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7655" name="AutoShape 6" descr="data:image/jpg;base64,/9j/4AAQSkZJRgABAQAAAQABAAD/2wCEAAkGBhQSERUUEhQVFRUWFx8XFRYYFxwWGhwVGhcaGiAcGxkXGyYeGhklGhcZHzIgIycpLCwtFx8xNTAsNScuLCkBCQoKDgwOGg8PGjIjHyQqNCwsKS8vLCwpLSwsNCwtLCwtKiwsLCwpLCwsKSwsKiw1Ki0sKSwsLCwsLCwsKSwsKf/AABEIAKwAWgMBIgACEQEDEQH/xAAcAAABBAMBAAAAAAAAAAAAAAAGAAQFBwECAwj/xABGEAACAQIDBAcDBwcMAwAAAAABAgMAEQQSIQUGMUEHEyJRYYGRMnGhI1JicrHB8BRCU4KSstEWJDNDc4OTorPC4fE0RGT/xAAbAQACAwEBAQAAAAAAAAAAAAAEBQIDBgABB//EAC0RAAIBAwMCBAUFAQAAAAAAAAECAAMEERIhMQVBE1FxkRQjYcHwIjIzQuEV/9oADAMBAAIRAxEAPwC8awaV6Rrp0j9sbchwwUzNYucqKAWZ27lUak1BbT29jZBbCQpDf+sxLagd4ijuSfrEDwonxWDSRSsiK6nirAMPQ0Bb2iPAmJMNLNG7tfqgGxKCMcT1JDNqdBYrxOulLr74kJmgQPX8+0tphScGajZmPOsuJMp5hZngHkI47DzvT3CYCe2k+KgYd8yzof8AEU39BXDBbXxXVh2hWZTr2LwSWHzoZtAdOT13g3rgIBctFfh1ilVv4OLofJqxlW56gDnJ9Qft/kM8NeMSRj21ioT8qizx82iGSQeJjYkP+qb+FTuzdqRzoJImDLw8Qw4gg6qw7jrUJh8WkgvG6uO9WDfYaa4vZ7B+uw7COfgSQSkij82VRxHcw7S8RfgTrDr9RG0XXHn3HrKnoA7rCueYKL8eQA4kk2A9a2MgAuSAPE/fQ7BvGkmVnUrJEDnhJBdZTZQByIIJs3Ag377ddm7Sgkk7U8csxvlAIKr9FOTEDidWPgNBsBVU4IOx4+sEwZPg1msCs1dPJioLaO8MiyNHDCsmS2ctJ1YBYBgB2WvoeOg+Np2hjebCmKQYpQSmUR4gDWyAkrLYcchZg1tcrH5tDXRqLTJp8ydPSW/VO7b4JGubExvAALlzaSMfrpe3vIFVbvbvfiY8Vh1gsJ8Y6yObBrQ5sscI5WC3LHvLVZCygi6m4IuCDcEHmCOItUJ/JuNZ1nhVFcaEFbjKeOT9G3O62HfxpB/0jUGmqP8AfWHi2A3WMt+N/I9nCMMhleQmyZsvYFgWJsfAAW1rvs/BNDjM0KfzbFRZ5FAsqTqBZsvAZ1NiLcVrhvNuDFjcTBNKzARCzR20dc2YC/5up17xRQBQTPTWmoTkg6vt7S7SSxzx2jGbYGHY5jEit85B1beqEH1qMwuzsRJZ4MTLBCdVzkTs69+V9EB5XJPgKl9sKxw8wS+cxOFA4lshA+NvhTPCbwh40XDRSSnIBdlaKNbADtO68fBQTQVQ1Sn6Bk5xvuB77TxgM4j2bYUUpRp0WWRAVDlctweIKjQjU6HTU95rfbGEzQME0ZBnitplkj7Skd2ot7iRUBNtiSCKZp5rs84hjKp2Yz2VZlU65FZmYljqFGutql8btQ4dHTEECVVIUcOuvopjHMsxUFRezG3CxoYWt0uKqnIVsbZ2PPHl2lZK8GF2ysaJoI5RwkRXH6yg/fTqo7d3AGDCwQtqY4lQ+9VAPxqSr6SON4sMVcsRMqKWY2VQSx7gBc/CsyThRdiAL2uTbU8Brzob6QcXbCiEccTIsPuQ3aQ/4at6147BVJPaSVSxAEDtmSzhDNAVCSsZEw0gsioxuoRl1jOWxIswuToK6JvNNI5iGFUsB2yZg0Y8CVW5P0bX05U32k7ByJc4w50BiuAotqJcvbA7mXTkbc3mDmiyDqjHkHAKRYen31kajasuVBJ3/MTRJRUDT5TbD4R0UZZpAw4m+ZSfqPcZeWhvYcb61I4LaxzCOYBWY2Rh7DnuF9Vf6Jvw0JoeXbwkxIjgcSZBecCxVVvYdsa9YSeHCwN7VK4rDiRCp58+YPEEHkQbEHwqmopBxUHPvJ+GrAlZPXpvjYpGAMcmVhyYZkbwYcRw4qQRrxGlc9lYoyQozWzkWe2gzglT8Qa22jFI6ZYZBExPtlc9l55RcDNbgTceFUAYbBgp4kLj8GkuFxhEeWYo6yLmLZZMofsk6AN2GuAL3BOtWBgMs0MMjKrEosikgEhio1F+B14ihjA7MSKExLcghszMczMzXuzHmxPOpvcyW+Aw39io9Bb7q0HSXBLqOIvuhjBk0K2pvh8dHJmyOr5TlbKwazcbG3A25V3vT0QKVh07Y+2Fgg/SSlj7o1Jv4dojWgrcLbuJnnEWJnMqQIzQZyC12sh19prLfQ8L91S3TpjM2Mgj+ZAW83cj1tGPWq5jnZSHQlWU3Ujkw/HodaAucuGTzjS2pjSr98y4do4hwY1iyhnci7AkABC3Ig3OW3nQTtvdCfE43rZo16rLYLE4FyPnZrcSSb0T7rbd/KoMzgB0bK1uBNgbr3Ag1nbu88WEAz5izXyovEjvNzoL6X9L0hovVovoQb8Rs6I6hm4md2N3kwiPlUK0jZmANwLaBQT3a+bHlUvLiFQXcqq97HKPU1Wm0OkDEyG0eWFfAZ3t9ZtB5Ch2edpDmkZnPexLH4/dV3wdSo2qod/eQ8VV2QS0cH0iYSGNlLPI3WuQqIToXJHaNl7+dLZ/ShE5LyqkMWuUF+tmc94jjHZXxY+6qqtWBoOQ+FX/AAVHfIghDZ5llbV6XBqMNDf6cpyj3hFNz60H4ne3GSQrC2IdYlFhGnyYtqe1l7R8yRTPEbGnTDidoysRYKrN2blr2IHErpxpmo/H45URRppSHy52lWO+8vHoKgC4CUgWBxDW07kQcqsigLoUjtswH500h/zAf7aPqbJ+0RNU/eZ5z6VcWX2tiO5AiDyjB+1vsoLxjOACg4G577ff/wAUSb+tfamNPH5cj0RBwqCvQTnDmNaQ+UBxCro32uoaVWICsnWX5Ap7XwI9KgNsbUOImeZvzj2B3Rj2R6anxJqCkxGRyYybEEOF7joRfkCNDXYIzjtNZTyX4a1DwFVzU856KxI0Y3HtO8c4bgb668fx/wB1ua0hhVRZRp99OcFs/r5oYuUkip6sAffYXrw4z9JZlguTzCLd7cV54zPMTDhwpcG15HUXPZXkLDiRfhYUT7ndHaxnr8Ut3JLRwscwjBNxnv7Ug9B7+B0sYAAGgAsB4DQfCtgKRVL6owKjbM7RvkwQ6Uh/MD/bR/vVU1Wt0qzAYJV+dOg9AxP2VU0rWU+AP2e+j7D+EepnZ3M9GdE2HybIwtxbMrP+3I7fYRRfUZu1g+qweHj4ZIUX0QVJ1oRsIjJyczzDvwttpY0f/Q3hpZT9hoZnwOZsxY2+b/1pajDpMw+Ta2LBvq6v+1Ev8D6UMmgHJVjiN6Sh6agzRYgNAAP4U1lgdT8kdDxHdTylUQ5EtamGGOJhRRL0d4bPtGH6Ad/RMv2uPShy9GvRRDfFyt82HTwzOP4Gh67aabH6T1pagrakKyorMSZlbdLmMu+Givwzyn4IPtY+4GgTC4YySRR83kRLfXcD76kd79r/AJRjJpAbpfq010yJpfzJLedOujvAddtTCLyWUyn+6Qv7vaCitTa09Cqv55wdzhC09KqLCw5VtWBWacRNKF6bsLl2krfpMOpv3lXcH4W+FAI/H49atjp7wfawctuckZ8wrj901UxP48aX1hho3tTmnMHz/wCaVKlVUKiverA6IY/lMU30Y19S5qv6sPogOuJH9mf9QfaKGu/4W/O8g3aWRUDvttw4XBuy+2/ycf1nFr+Quffap6gXfzdvGYueIRhOpUWF2tlYjtM448NBludPGktsqmoNZwBvObiVeAANBy+78enKrC6D8Fn2jJJyigPk0jgfuoaHd792lwTRRiQyOyFpCQFHtBQFA4Lo3HmKsroI2blws85H9LLlU/QjFv3mb0rUW5DkMILcsPDxLOrNKlTCK5X/AE2YHPs3P+imR/Ikof36pDA7LlnLCFDIVQuQOSKLk91vtJsK9N7zbFGLwk2HJt1iFQe5uIPkwFMNy9zY9n4fqxZ5G1mkI1dvPXIOAX7yaoqUtbZhVKv4aECeZwe7h31miLfzdhsDjHjt8k5MkBtp1ZOq370Olu6x51D4DZ0k8gjhUu7fmjuuNWJ4C2t70Ew0neMkqBlDRraiXo/25+TYoXF0mGR7akWuwYd4Gtx3E1B7TwDQTSRSEFo2ysRwvZTpfW2vH4VsnW4aZGeNkZCki5tLgZXH1TYr42YVBkDqQe85mBEvifHKihz7B1zDVQCLgkj809/CuPVygFlnRk43kTMAPrqy3Hv9aAZOk9YXIw8RMJuckrBcrHUhMhNk8Dz4WBtXPC7AxW1ZSJAuGV4XlgjRSquyMoHWC98pze0deYFuKqlYOWwdvaQeppGTITfLaKT4ktExma2UyAEK7XsqxprZFHZvckk37ifQO6GxRhMFBBYAogzfXOrH9omqZ6Lt1Hn2jeVSq4Rs8isNeuBIRPCxGb9XxvV/LWitqehYBcPkhRM0qVKioLFSpUq6dIfePdbD45FTEx5wjZlN8rA87MNQCNCOflQ3itlxQY2KGCNY448K72UW7TyotyeJNkPG5o7oLxYzbTxDfMghj8y0jn4FaX9RIFuxhFvnWBI9tz8McScSY80psdTdcwFswXhmsBqai9vbsDGnEx5skiPG8b2vZjAAbjmpAsfLuowqMwA/nWK/uv8ASrL06zg6s7gRkRBndroxSFhJiWEzg9lQD1anvs2rn36eFF+H02hhj86OZPgjf7adWpji5MmJwTk/+wU/xIZFHxAoi1uHqXKFzK6w+WYX4fAojOyIqmRszkAAs2ULdiOJsAPKnFKlWwimKlSpV06KsE1C47eyCMuvykjJfMIo2kswF8t1Fs/0b3oSxW8y4prT4jqIiMwhjcglb2+VnXiSdMiEC9xc2NC1rqnSBJ3+gliU2biGm0d5sNA2WWeNGPBC12/ZHa+FDWAxAllxMy3yySgKSpW6JEigjML2Jzcq32cuHUFcP1Q7xHlv521J99Oqz151A110BcCH0bfQc5m9R+B/8jEn6Uf+iv8AGltLaPVKezIxKnJkUvd+S6eyeBudOPdXPZYPXYm/ENHf3/k8f30uCnSTCDzJUVEb0HLCsn6GeGbySVb/AOVjTjZW0llXRgWGrKOKXOinTiBpTrE4VZEZHF1YZWHDQ+Irym3hVAx7GeMNQxCwGs0FxYF0/o8RiF98nWj0kBrT+V8+HfLOolj4dYEaEjTiWb5Jh45lrVUep0apxxFrW7rDelUHhN5AWVZY2iLmyMWVlJPBcymyseQPHgCTU0KPp1UqDKHIlBBXmAW9Gwp4jOYI3lhxDCR1T20k7IcAXBaORV5ahr8QdIuTbGGjxAcMrQywiJlVSxj6tmYZ41UlIyGZTcdkqO+9Wga0WIC5AAJ4m3H399BVrBKjawcecuS4KjEr6PHYK9zPBJmZShLKxWwsO1qb/SJHK5qSxmPWKIysbqBpYg5mOgVeRYkgADvos/I017C9r2uyNffpr50xw+6+ESTrEw0CuDcMI1BB7xpofdQR6OCQdUuF3txIfD4HGSf1UcHjI/WMPHLHp5Zh76wd28RAzvGVxHWWZwxELBwoXsWBXLlC6HUEcTfQvArNHDp1uFK6ZR47k5zA5ZJh7eFmX3FJB/kb7q7QTh1upuLke4g2IIPAg8jRSaidp7sxTNnvJFJwzxOUJH0h7LeYNBV+joRmmfeXJdH+wkJtPBmSMqpZW5EMV1+sutD+0dnRQPA4Eccrzi7ZrWgUM0gLMe0uQWJPEsPCieTdARjrFxWLL8CWkVwR3ZGQp5hb+NPdnbrQA9bIvXykD5SYK5UDgEGUKg59kC541TR6XUV8FhiSa4XHEEMFg5ZYpoYIGbDyHLh5HPVxrGyjM12OfIslyoUX7rCxqyMLGVRVZsxCgFu8gWJ8+NdBW1OqFstHOnvzBXqF+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7656" name="AutoShape 8" descr="data:image/jpg;base64,/9j/4AAQSkZJRgABAQAAAQABAAD/2wCEAAkGBhQSERUUEhQVFRUWFx8XFRYYFxwWGhwVGhcaGiAcGxkXGyYeGhklGhcZHzIgIycpLCwtFx8xNTAsNScuLCkBCQoKDgwOGg8PGjIjHyQqNCwsKS8vLCwpLSwsNCwtLCwtKiwsLCwpLCwsKSwsKiw1Ki0sKSwsLCwsLCwsKSwsKf/AABEIAKwAWgMBIgACEQEDEQH/xAAcAAABBAMBAAAAAAAAAAAAAAAGAAQFBwECAwj/xABGEAACAQIDBAcDBwcMAwAAAAABAgMAEQQSIQUGMUEHEyJRYYGRMnGhI1JicrHB8BRCU4KSstEWJDNDc4OTorPC4fE0RGT/xAAbAQACAwEBAQAAAAAAAAAAAAAEBQIDBgABB//EAC0RAAIBAwMCBAUFAQAAAAAAAAECAAMEERIhMQVBE1FxkRQjYcHwIjIzQuEV/9oADAMBAAIRAxEAPwC8awaV6Rrp0j9sbchwwUzNYucqKAWZ27lUak1BbT29jZBbCQpDf+sxLagd4ijuSfrEDwonxWDSRSsiK6nirAMPQ0Bb2iPAmJMNLNG7tfqgGxKCMcT1JDNqdBYrxOulLr74kJmgQPX8+0tphScGajZmPOsuJMp5hZngHkI47DzvT3CYCe2k+KgYd8yzof8AEU39BXDBbXxXVh2hWZTr2LwSWHzoZtAdOT13g3rgIBctFfh1ilVv4OLofJqxlW56gDnJ9Qft/kM8NeMSRj21ioT8qizx82iGSQeJjYkP+qb+FTuzdqRzoJImDLw8Qw4gg6qw7jrUJh8WkgvG6uO9WDfYaa4vZ7B+uw7COfgSQSkij82VRxHcw7S8RfgTrDr9RG0XXHn3HrKnoA7rCueYKL8eQA4kk2A9a2MgAuSAPE/fQ7BvGkmVnUrJEDnhJBdZTZQByIIJs3Ag377ddm7Sgkk7U8csxvlAIKr9FOTEDidWPgNBsBVU4IOx4+sEwZPg1msCs1dPJioLaO8MiyNHDCsmS2ctJ1YBYBgB2WvoeOg+Np2hjebCmKQYpQSmUR4gDWyAkrLYcchZg1tcrH5tDXRqLTJp8ydPSW/VO7b4JGubExvAALlzaSMfrpe3vIFVbvbvfiY8Vh1gsJ8Y6yObBrQ5sscI5WC3LHvLVZCygi6m4IuCDcEHmCOItUJ/JuNZ1nhVFcaEFbjKeOT9G3O62HfxpB/0jUGmqP8AfWHi2A3WMt+N/I9nCMMhleQmyZsvYFgWJsfAAW1rvs/BNDjM0KfzbFRZ5FAsqTqBZsvAZ1NiLcVrhvNuDFjcTBNKzARCzR20dc2YC/5up17xRQBQTPTWmoTkg6vt7S7SSxzx2jGbYGHY5jEit85B1beqEH1qMwuzsRJZ4MTLBCdVzkTs69+V9EB5XJPgKl9sKxw8wS+cxOFA4lshA+NvhTPCbwh40XDRSSnIBdlaKNbADtO68fBQTQVQ1Sn6Bk5xvuB77TxgM4j2bYUUpRp0WWRAVDlctweIKjQjU6HTU95rfbGEzQME0ZBnitplkj7Skd2ot7iRUBNtiSCKZp5rs84hjKp2Yz2VZlU65FZmYljqFGutql8btQ4dHTEECVVIUcOuvopjHMsxUFRezG3CxoYWt0uKqnIVsbZ2PPHl2lZK8GF2ysaJoI5RwkRXH6yg/fTqo7d3AGDCwQtqY4lQ+9VAPxqSr6SON4sMVcsRMqKWY2VQSx7gBc/CsyThRdiAL2uTbU8Brzob6QcXbCiEccTIsPuQ3aQ/4at6147BVJPaSVSxAEDtmSzhDNAVCSsZEw0gsioxuoRl1jOWxIswuToK6JvNNI5iGFUsB2yZg0Y8CVW5P0bX05U32k7ByJc4w50BiuAotqJcvbA7mXTkbc3mDmiyDqjHkHAKRYen31kajasuVBJ3/MTRJRUDT5TbD4R0UZZpAw4m+ZSfqPcZeWhvYcb61I4LaxzCOYBWY2Rh7DnuF9Vf6Jvw0JoeXbwkxIjgcSZBecCxVVvYdsa9YSeHCwN7VK4rDiRCp58+YPEEHkQbEHwqmopBxUHPvJ+GrAlZPXpvjYpGAMcmVhyYZkbwYcRw4qQRrxGlc9lYoyQozWzkWe2gzglT8Qa22jFI6ZYZBExPtlc9l55RcDNbgTceFUAYbBgp4kLj8GkuFxhEeWYo6yLmLZZMofsk6AN2GuAL3BOtWBgMs0MMjKrEosikgEhio1F+B14ihjA7MSKExLcghszMczMzXuzHmxPOpvcyW+Aw39io9Bb7q0HSXBLqOIvuhjBk0K2pvh8dHJmyOr5TlbKwazcbG3A25V3vT0QKVh07Y+2Fgg/SSlj7o1Jv4dojWgrcLbuJnnEWJnMqQIzQZyC12sh19prLfQ8L91S3TpjM2Mgj+ZAW83cj1tGPWq5jnZSHQlWU3Ujkw/HodaAucuGTzjS2pjSr98y4do4hwY1iyhnci7AkABC3Ig3OW3nQTtvdCfE43rZo16rLYLE4FyPnZrcSSb0T7rbd/KoMzgB0bK1uBNgbr3Ag1nbu88WEAz5izXyovEjvNzoL6X9L0hovVovoQb8Rs6I6hm4md2N3kwiPlUK0jZmANwLaBQT3a+bHlUvLiFQXcqq97HKPU1Wm0OkDEyG0eWFfAZ3t9ZtB5Ch2edpDmkZnPexLH4/dV3wdSo2qod/eQ8VV2QS0cH0iYSGNlLPI3WuQqIToXJHaNl7+dLZ/ShE5LyqkMWuUF+tmc94jjHZXxY+6qqtWBoOQ+FX/AAVHfIghDZ5llbV6XBqMNDf6cpyj3hFNz60H4ne3GSQrC2IdYlFhGnyYtqe1l7R8yRTPEbGnTDidoysRYKrN2blr2IHErpxpmo/H45URRppSHy52lWO+8vHoKgC4CUgWBxDW07kQcqsigLoUjtswH500h/zAf7aPqbJ+0RNU/eZ5z6VcWX2tiO5AiDyjB+1vsoLxjOACg4G577ff/wAUSb+tfamNPH5cj0RBwqCvQTnDmNaQ+UBxCro32uoaVWICsnWX5Ap7XwI9KgNsbUOImeZvzj2B3Rj2R6anxJqCkxGRyYybEEOF7joRfkCNDXYIzjtNZTyX4a1DwFVzU856KxI0Y3HtO8c4bgb668fx/wB1ua0hhVRZRp99OcFs/r5oYuUkip6sAffYXrw4z9JZlguTzCLd7cV54zPMTDhwpcG15HUXPZXkLDiRfhYUT7ndHaxnr8Ut3JLRwscwjBNxnv7Ug9B7+B0sYAAGgAsB4DQfCtgKRVL6owKjbM7RvkwQ6Uh/MD/bR/vVU1Wt0qzAYJV+dOg9AxP2VU0rWU+AP2e+j7D+EepnZ3M9GdE2HybIwtxbMrP+3I7fYRRfUZu1g+qweHj4ZIUX0QVJ1oRsIjJyczzDvwttpY0f/Q3hpZT9hoZnwOZsxY2+b/1pajDpMw+Ta2LBvq6v+1Ev8D6UMmgHJVjiN6Sh6agzRYgNAAP4U1lgdT8kdDxHdTylUQ5EtamGGOJhRRL0d4bPtGH6Ad/RMv2uPShy9GvRRDfFyt82HTwzOP4Gh67aabH6T1pagrakKyorMSZlbdLmMu+Givwzyn4IPtY+4GgTC4YySRR83kRLfXcD76kd79r/AJRjJpAbpfq010yJpfzJLedOujvAddtTCLyWUyn+6Qv7vaCitTa09Cqv55wdzhC09KqLCw5VtWBWacRNKF6bsLl2krfpMOpv3lXcH4W+FAI/H49atjp7wfawctuckZ8wrj901UxP48aX1hho3tTmnMHz/wCaVKlVUKiverA6IY/lMU30Y19S5qv6sPogOuJH9mf9QfaKGu/4W/O8g3aWRUDvttw4XBuy+2/ycf1nFr+Quffap6gXfzdvGYueIRhOpUWF2tlYjtM448NBludPGktsqmoNZwBvObiVeAANBy+78enKrC6D8Fn2jJJyigPk0jgfuoaHd792lwTRRiQyOyFpCQFHtBQFA4Lo3HmKsroI2blws85H9LLlU/QjFv3mb0rUW5DkMILcsPDxLOrNKlTCK5X/AE2YHPs3P+imR/Ikof36pDA7LlnLCFDIVQuQOSKLk91vtJsK9N7zbFGLwk2HJt1iFQe5uIPkwFMNy9zY9n4fqxZ5G1mkI1dvPXIOAX7yaoqUtbZhVKv4aECeZwe7h31miLfzdhsDjHjt8k5MkBtp1ZOq370Olu6x51D4DZ0k8gjhUu7fmjuuNWJ4C2t70Ew0neMkqBlDRraiXo/25+TYoXF0mGR7akWuwYd4Gtx3E1B7TwDQTSRSEFo2ysRwvZTpfW2vH4VsnW4aZGeNkZCki5tLgZXH1TYr42YVBkDqQe85mBEvifHKihz7B1zDVQCLgkj809/CuPVygFlnRk43kTMAPrqy3Hv9aAZOk9YXIw8RMJuckrBcrHUhMhNk8Dz4WBtXPC7AxW1ZSJAuGV4XlgjRSquyMoHWC98pze0deYFuKqlYOWwdvaQeppGTITfLaKT4ktExma2UyAEK7XsqxprZFHZvckk37ifQO6GxRhMFBBYAogzfXOrH9omqZ6Lt1Hn2jeVSq4Rs8isNeuBIRPCxGb9XxvV/LWitqehYBcPkhRM0qVKioLFSpUq6dIfePdbD45FTEx5wjZlN8rA87MNQCNCOflQ3itlxQY2KGCNY448K72UW7TyotyeJNkPG5o7oLxYzbTxDfMghj8y0jn4FaX9RIFuxhFvnWBI9tz8McScSY80psdTdcwFswXhmsBqai9vbsDGnEx5skiPG8b2vZjAAbjmpAsfLuowqMwA/nWK/uv8ASrL06zg6s7gRkRBndroxSFhJiWEzg9lQD1anvs2rn36eFF+H02hhj86OZPgjf7adWpji5MmJwTk/+wU/xIZFHxAoi1uHqXKFzK6w+WYX4fAojOyIqmRszkAAs2ULdiOJsAPKnFKlWwimKlSpV06KsE1C47eyCMuvykjJfMIo2kswF8t1Fs/0b3oSxW8y4prT4jqIiMwhjcglb2+VnXiSdMiEC9xc2NC1rqnSBJ3+gliU2biGm0d5sNA2WWeNGPBC12/ZHa+FDWAxAllxMy3yySgKSpW6JEigjML2Jzcq32cuHUFcP1Q7xHlv521J99Oqz151A110BcCH0bfQc5m9R+B/8jEn6Uf+iv8AGltLaPVKezIxKnJkUvd+S6eyeBudOPdXPZYPXYm/ENHf3/k8f30uCnSTCDzJUVEb0HLCsn6GeGbySVb/AOVjTjZW0llXRgWGrKOKXOinTiBpTrE4VZEZHF1YZWHDQ+Irym3hVAx7GeMNQxCwGs0FxYF0/o8RiF98nWj0kBrT+V8+HfLOolj4dYEaEjTiWb5Jh45lrVUep0apxxFrW7rDelUHhN5AWVZY2iLmyMWVlJPBcymyseQPHgCTU0KPp1UqDKHIlBBXmAW9Gwp4jOYI3lhxDCR1T20k7IcAXBaORV5ahr8QdIuTbGGjxAcMrQywiJlVSxj6tmYZ41UlIyGZTcdkqO+9Wga0WIC5AAJ4m3H399BVrBKjawcecuS4KjEr6PHYK9zPBJmZShLKxWwsO1qb/SJHK5qSxmPWKIysbqBpYg5mOgVeRYkgADvos/I017C9r2uyNffpr50xw+6+ESTrEw0CuDcMI1BB7xpofdQR6OCQdUuF3txIfD4HGSf1UcHjI/WMPHLHp5Zh76wd28RAzvGVxHWWZwxELBwoXsWBXLlC6HUEcTfQvArNHDp1uFK6ZR47k5zA5ZJh7eFmX3FJB/kb7q7QTh1upuLke4g2IIPAg8jRSaidp7sxTNnvJFJwzxOUJH0h7LeYNBV+joRmmfeXJdH+wkJtPBmSMqpZW5EMV1+sutD+0dnRQPA4Eccrzi7ZrWgUM0gLMe0uQWJPEsPCieTdARjrFxWLL8CWkVwR3ZGQp5hb+NPdnbrQA9bIvXykD5SYK5UDgEGUKg59kC541TR6XUV8FhiSa4XHEEMFg5ZYpoYIGbDyHLh5HPVxrGyjM12OfIslyoUX7rCxqyMLGVRVZsxCgFu8gWJ8+NdBW1OqFstHOnvzBXqF+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7657" name="AutoShape 10" descr="data:image/jpg;base64,/9j/4AAQSkZJRgABAQAAAQABAAD/2wCEAAkGBhQSERUUEhQVFRUWFx8XFRYYFxwWGhwVGhcaGiAcGxkXGyYeGhklGhcZHzIgIycpLCwtFx8xNTAsNScuLCkBCQoKDgwOGg8PGjIjHyQqNCwsKS8vLCwpLSwsNCwtLCwtKiwsLCwpLCwsKSwsKiw1Ki0sKSwsLCwsLCwsKSwsKf/AABEIAKwAWgMBIgACEQEDEQH/xAAcAAABBAMBAAAAAAAAAAAAAAAGAAQFBwECAwj/xABGEAACAQIDBAcDBwcMAwAAAAABAgMAEQQSIQUGMUEHEyJRYYGRMnGhI1JicrHB8BRCU4KSstEWJDNDc4OTorPC4fE0RGT/xAAbAQACAwEBAQAAAAAAAAAAAAAEBQIDBgABB//EAC0RAAIBAwMCBAUFAQAAAAAAAAECAAMEERIhMQVBE1FxkRQjYcHwIjIzQuEV/9oADAMBAAIRAxEAPwC8awaV6Rrp0j9sbchwwUzNYucqKAWZ27lUak1BbT29jZBbCQpDf+sxLagd4ijuSfrEDwonxWDSRSsiK6nirAMPQ0Bb2iPAmJMNLNG7tfqgGxKCMcT1JDNqdBYrxOulLr74kJmgQPX8+0tphScGajZmPOsuJMp5hZngHkI47DzvT3CYCe2k+KgYd8yzof8AEU39BXDBbXxXVh2hWZTr2LwSWHzoZtAdOT13g3rgIBctFfh1ilVv4OLofJqxlW56gDnJ9Qft/kM8NeMSRj21ioT8qizx82iGSQeJjYkP+qb+FTuzdqRzoJImDLw8Qw4gg6qw7jrUJh8WkgvG6uO9WDfYaa4vZ7B+uw7COfgSQSkij82VRxHcw7S8RfgTrDr9RG0XXHn3HrKnoA7rCueYKL8eQA4kk2A9a2MgAuSAPE/fQ7BvGkmVnUrJEDnhJBdZTZQByIIJs3Ag377ddm7Sgkk7U8csxvlAIKr9FOTEDidWPgNBsBVU4IOx4+sEwZPg1msCs1dPJioLaO8MiyNHDCsmS2ctJ1YBYBgB2WvoeOg+Np2hjebCmKQYpQSmUR4gDWyAkrLYcchZg1tcrH5tDXRqLTJp8ydPSW/VO7b4JGubExvAALlzaSMfrpe3vIFVbvbvfiY8Vh1gsJ8Y6yObBrQ5sscI5WC3LHvLVZCygi6m4IuCDcEHmCOItUJ/JuNZ1nhVFcaEFbjKeOT9G3O62HfxpB/0jUGmqP8AfWHi2A3WMt+N/I9nCMMhleQmyZsvYFgWJsfAAW1rvs/BNDjM0KfzbFRZ5FAsqTqBZsvAZ1NiLcVrhvNuDFjcTBNKzARCzR20dc2YC/5up17xRQBQTPTWmoTkg6vt7S7SSxzx2jGbYGHY5jEit85B1beqEH1qMwuzsRJZ4MTLBCdVzkTs69+V9EB5XJPgKl9sKxw8wS+cxOFA4lshA+NvhTPCbwh40XDRSSnIBdlaKNbADtO68fBQTQVQ1Sn6Bk5xvuB77TxgM4j2bYUUpRp0WWRAVDlctweIKjQjU6HTU95rfbGEzQME0ZBnitplkj7Skd2ot7iRUBNtiSCKZp5rs84hjKp2Yz2VZlU65FZmYljqFGutql8btQ4dHTEECVVIUcOuvopjHMsxUFRezG3CxoYWt0uKqnIVsbZ2PPHl2lZK8GF2ysaJoI5RwkRXH6yg/fTqo7d3AGDCwQtqY4lQ+9VAPxqSr6SON4sMVcsRMqKWY2VQSx7gBc/CsyThRdiAL2uTbU8Brzob6QcXbCiEccTIsPuQ3aQ/4at6147BVJPaSVSxAEDtmSzhDNAVCSsZEw0gsioxuoRl1jOWxIswuToK6JvNNI5iGFUsB2yZg0Y8CVW5P0bX05U32k7ByJc4w50BiuAotqJcvbA7mXTkbc3mDmiyDqjHkHAKRYen31kajasuVBJ3/MTRJRUDT5TbD4R0UZZpAw4m+ZSfqPcZeWhvYcb61I4LaxzCOYBWY2Rh7DnuF9Vf6Jvw0JoeXbwkxIjgcSZBecCxVVvYdsa9YSeHCwN7VK4rDiRCp58+YPEEHkQbEHwqmopBxUHPvJ+GrAlZPXpvjYpGAMcmVhyYZkbwYcRw4qQRrxGlc9lYoyQozWzkWe2gzglT8Qa22jFI6ZYZBExPtlc9l55RcDNbgTceFUAYbBgp4kLj8GkuFxhEeWYo6yLmLZZMofsk6AN2GuAL3BOtWBgMs0MMjKrEosikgEhio1F+B14ihjA7MSKExLcghszMczMzXuzHmxPOpvcyW+Aw39io9Bb7q0HSXBLqOIvuhjBk0K2pvh8dHJmyOr5TlbKwazcbG3A25V3vT0QKVh07Y+2Fgg/SSlj7o1Jv4dojWgrcLbuJnnEWJnMqQIzQZyC12sh19prLfQ8L91S3TpjM2Mgj+ZAW83cj1tGPWq5jnZSHQlWU3Ujkw/HodaAucuGTzjS2pjSr98y4do4hwY1iyhnci7AkABC3Ig3OW3nQTtvdCfE43rZo16rLYLE4FyPnZrcSSb0T7rbd/KoMzgB0bK1uBNgbr3Ag1nbu88WEAz5izXyovEjvNzoL6X9L0hovVovoQb8Rs6I6hm4md2N3kwiPlUK0jZmANwLaBQT3a+bHlUvLiFQXcqq97HKPU1Wm0OkDEyG0eWFfAZ3t9ZtB5Ch2edpDmkZnPexLH4/dV3wdSo2qod/eQ8VV2QS0cH0iYSGNlLPI3WuQqIToXJHaNl7+dLZ/ShE5LyqkMWuUF+tmc94jjHZXxY+6qqtWBoOQ+FX/AAVHfIghDZ5llbV6XBqMNDf6cpyj3hFNz60H4ne3GSQrC2IdYlFhGnyYtqe1l7R8yRTPEbGnTDidoysRYKrN2blr2IHErpxpmo/H45URRppSHy52lWO+8vHoKgC4CUgWBxDW07kQcqsigLoUjtswH500h/zAf7aPqbJ+0RNU/eZ5z6VcWX2tiO5AiDyjB+1vsoLxjOACg4G577ff/wAUSb+tfamNPH5cj0RBwqCvQTnDmNaQ+UBxCro32uoaVWICsnWX5Ap7XwI9KgNsbUOImeZvzj2B3Rj2R6anxJqCkxGRyYybEEOF7joRfkCNDXYIzjtNZTyX4a1DwFVzU856KxI0Y3HtO8c4bgb668fx/wB1ua0hhVRZRp99OcFs/r5oYuUkip6sAffYXrw4z9JZlguTzCLd7cV54zPMTDhwpcG15HUXPZXkLDiRfhYUT7ndHaxnr8Ut3JLRwscwjBNxnv7Ug9B7+B0sYAAGgAsB4DQfCtgKRVL6owKjbM7RvkwQ6Uh/MD/bR/vVU1Wt0qzAYJV+dOg9AxP2VU0rWU+AP2e+j7D+EepnZ3M9GdE2HybIwtxbMrP+3I7fYRRfUZu1g+qweHj4ZIUX0QVJ1oRsIjJyczzDvwttpY0f/Q3hpZT9hoZnwOZsxY2+b/1pajDpMw+Ta2LBvq6v+1Ev8D6UMmgHJVjiN6Sh6agzRYgNAAP4U1lgdT8kdDxHdTylUQ5EtamGGOJhRRL0d4bPtGH6Ad/RMv2uPShy9GvRRDfFyt82HTwzOP4Gh67aabH6T1pagrakKyorMSZlbdLmMu+Givwzyn4IPtY+4GgTC4YySRR83kRLfXcD76kd79r/AJRjJpAbpfq010yJpfzJLedOujvAddtTCLyWUyn+6Qv7vaCitTa09Cqv55wdzhC09KqLCw5VtWBWacRNKF6bsLl2krfpMOpv3lXcH4W+FAI/H49atjp7wfawctuckZ8wrj901UxP48aX1hho3tTmnMHz/wCaVKlVUKiverA6IY/lMU30Y19S5qv6sPogOuJH9mf9QfaKGu/4W/O8g3aWRUDvttw4XBuy+2/ycf1nFr+Quffap6gXfzdvGYueIRhOpUWF2tlYjtM448NBludPGktsqmoNZwBvObiVeAANBy+78enKrC6D8Fn2jJJyigPk0jgfuoaHd792lwTRRiQyOyFpCQFHtBQFA4Lo3HmKsroI2blws85H9LLlU/QjFv3mb0rUW5DkMILcsPDxLOrNKlTCK5X/AE2YHPs3P+imR/Ikof36pDA7LlnLCFDIVQuQOSKLk91vtJsK9N7zbFGLwk2HJt1iFQe5uIPkwFMNy9zY9n4fqxZ5G1mkI1dvPXIOAX7yaoqUtbZhVKv4aECeZwe7h31miLfzdhsDjHjt8k5MkBtp1ZOq370Olu6x51D4DZ0k8gjhUu7fmjuuNWJ4C2t70Ew0neMkqBlDRraiXo/25+TYoXF0mGR7akWuwYd4Gtx3E1B7TwDQTSRSEFo2ysRwvZTpfW2vH4VsnW4aZGeNkZCki5tLgZXH1TYr42YVBkDqQe85mBEvifHKihz7B1zDVQCLgkj809/CuPVygFlnRk43kTMAPrqy3Hv9aAZOk9YXIw8RMJuckrBcrHUhMhNk8Dz4WBtXPC7AxW1ZSJAuGV4XlgjRSquyMoHWC98pze0deYFuKqlYOWwdvaQeppGTITfLaKT4ktExma2UyAEK7XsqxprZFHZvckk37ifQO6GxRhMFBBYAogzfXOrH9omqZ6Lt1Hn2jeVSq4Rs8isNeuBIRPCxGb9XxvV/LWitqehYBcPkhRM0qVKioLFSpUq6dIfePdbD45FTEx5wjZlN8rA87MNQCNCOflQ3itlxQY2KGCNY448K72UW7TyotyeJNkPG5o7oLxYzbTxDfMghj8y0jn4FaX9RIFuxhFvnWBI9tz8McScSY80psdTdcwFswXhmsBqai9vbsDGnEx5skiPG8b2vZjAAbjmpAsfLuowqMwA/nWK/uv8ASrL06zg6s7gRkRBndroxSFhJiWEzg9lQD1anvs2rn36eFF+H02hhj86OZPgjf7adWpji5MmJwTk/+wU/xIZFHxAoi1uHqXKFzK6w+WYX4fAojOyIqmRszkAAs2ULdiOJsAPKnFKlWwimKlSpV06KsE1C47eyCMuvykjJfMIo2kswF8t1Fs/0b3oSxW8y4prT4jqIiMwhjcglb2+VnXiSdMiEC9xc2NC1rqnSBJ3+gliU2biGm0d5sNA2WWeNGPBC12/ZHa+FDWAxAllxMy3yySgKSpW6JEigjML2Jzcq32cuHUFcP1Q7xHlv521J99Oqz151A110BcCH0bfQc5m9R+B/8jEn6Uf+iv8AGltLaPVKezIxKnJkUvd+S6eyeBudOPdXPZYPXYm/ENHf3/k8f30uCnSTCDzJUVEb0HLCsn6GeGbySVb/AOVjTjZW0llXRgWGrKOKXOinTiBpTrE4VZEZHF1YZWHDQ+Irym3hVAx7GeMNQxCwGs0FxYF0/o8RiF98nWj0kBrT+V8+HfLOolj4dYEaEjTiWb5Jh45lrVUep0apxxFrW7rDelUHhN5AWVZY2iLmyMWVlJPBcymyseQPHgCTU0KPp1UqDKHIlBBXmAW9Gwp4jOYI3lhxDCR1T20k7IcAXBaORV5ahr8QdIuTbGGjxAcMrQywiJlVSxj6tmYZ41UlIyGZTcdkqO+9Wga0WIC5AAJ4m3H399BVrBKjawcecuS4KjEr6PHYK9zPBJmZShLKxWwsO1qb/SJHK5qSxmPWKIysbqBpYg5mOgVeRYkgADvos/I017C9r2uyNffpr50xw+6+ESTrEw0CuDcMI1BB7xpofdQR6OCQdUuF3txIfD4HGSf1UcHjI/WMPHLHp5Zh76wd28RAzvGVxHWWZwxELBwoXsWBXLlC6HUEcTfQvArNHDp1uFK6ZR47k5zA5ZJh7eFmX3FJB/kb7q7QTh1upuLke4g2IIPAg8jRSaidp7sxTNnvJFJwzxOUJH0h7LeYNBV+joRmmfeXJdH+wkJtPBmSMqpZW5EMV1+sutD+0dnRQPA4Eccrzi7ZrWgUM0gLMe0uQWJPEsPCieTdARjrFxWLL8CWkVwR3ZGQp5hb+NPdnbrQA9bIvXykD5SYK5UDgEGUKg59kC541TR6XUV8FhiSa4XHEEMFg5ZYpoYIGbDyHLh5HPVxrGyjM12OfIslyoUX7rCxqyMLGVRVZsxCgFu8gWJ8+NdBW1OqFstHOnvzBXqF+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55308" name="Picture 12" descr="http://t2.gstatic.com/images?q=tbn:ANd9GcRMoXfXq9jTtCANhEQp_hxx6en9LtQ29y4-e2QW_lj-Co-HiJV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636912"/>
            <a:ext cx="2503518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04250" y="1052513"/>
            <a:ext cx="82550" cy="3651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US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a) Pebbles’ Mum;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b) Bambam’s Mum;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c) Fred’s aunt;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d) Wilma’s aunt.</a:t>
            </a:r>
            <a:endParaRPr lang="ru-RU" sz="5400" b="1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03920" y="557064"/>
            <a:ext cx="8587680" cy="1143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en-US" sz="4000" b="1" spc="-60" dirty="0">
                <a:ln w="6350"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10. Who is Betty?</a:t>
            </a:r>
            <a:endParaRPr lang="ru-RU" sz="4000" b="1" spc="-60" dirty="0">
              <a:ln w="6350">
                <a:noFill/>
              </a:ln>
              <a:solidFill>
                <a:srgbClr val="8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28677" name="Picture 2" descr="http://t3.gstatic.com/images?q=tbn:ANd9GcQkOSKF_hfaffodsTsEn84O3e1binoAb5Wd0klFpmj2EVAoSKqEG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3141663"/>
            <a:ext cx="14954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0763" y="1268413"/>
            <a:ext cx="46037" cy="1492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5400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5400" b="1" dirty="0" smtClean="0">
                <a:solidFill>
                  <a:srgbClr val="C00000"/>
                </a:solidFill>
                <a:latin typeface="Bookman Old Style" pitchFamily="18" charset="0"/>
              </a:rPr>
              <a:t>a) Pebbles’ Dad;</a:t>
            </a: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5400" b="1" dirty="0" smtClean="0">
                <a:solidFill>
                  <a:srgbClr val="C00000"/>
                </a:solidFill>
                <a:latin typeface="Bookman Old Style" pitchFamily="18" charset="0"/>
              </a:rPr>
              <a:t>b) Pebbles’ cousin;</a:t>
            </a: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5400" b="1" dirty="0" smtClean="0">
                <a:solidFill>
                  <a:srgbClr val="C00000"/>
                </a:solidFill>
                <a:latin typeface="Bookman Old Style" pitchFamily="18" charset="0"/>
              </a:rPr>
              <a:t>c) Pebbles’ brother;</a:t>
            </a:r>
          </a:p>
          <a:p>
            <a:pPr marL="548640" indent="-41148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5400" b="1" dirty="0" smtClean="0">
                <a:solidFill>
                  <a:srgbClr val="C00000"/>
                </a:solidFill>
                <a:latin typeface="Bookman Old Style" pitchFamily="18" charset="0"/>
              </a:rPr>
              <a:t>d) Pebbles’ uncle.</a:t>
            </a:r>
            <a:endParaRPr lang="ru-RU" sz="54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75928" y="413048"/>
            <a:ext cx="8363272" cy="1143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en-US" sz="3800" b="1" dirty="0">
                <a:ln w="6350"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5. Who is Fred Flintstone?</a:t>
            </a:r>
            <a:endParaRPr lang="ru-RU" sz="3800" b="1" dirty="0">
              <a:ln w="6350">
                <a:noFill/>
              </a:ln>
              <a:solidFill>
                <a:srgbClr val="8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23557" name="Picture 2" descr="http://t1.gstatic.com/images?q=tbn:ANd9GcR8ZEvO3FUK081QZNShUvF93QJpAkTqi5ns7wUgwbVAvdUnl5qVJ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688" y="1557338"/>
            <a:ext cx="2290762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813" y="274638"/>
            <a:ext cx="153987" cy="3460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a) paint pictures;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b) ride a dinosaur;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c) drive a car;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n-US" sz="5400" b="1" smtClean="0">
                <a:solidFill>
                  <a:srgbClr val="C00000"/>
                </a:solidFill>
                <a:latin typeface="Bookman Old Style" pitchFamily="18" charset="0"/>
              </a:rPr>
              <a:t>d) play computer. </a:t>
            </a:r>
            <a:endParaRPr lang="ru-RU" sz="5400" b="1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413048"/>
            <a:ext cx="8587680" cy="1143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en-US" sz="4000" b="1" spc="-60" dirty="0">
                <a:ln w="6350"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6. What can Fred Flintstone do?</a:t>
            </a:r>
            <a:endParaRPr lang="ru-RU" sz="4000" b="1" spc="-60" dirty="0">
              <a:ln w="6350">
                <a:noFill/>
              </a:ln>
              <a:solidFill>
                <a:srgbClr val="8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51520" y="404664"/>
            <a:ext cx="8587680" cy="1143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en-US" sz="4000" b="1" spc="-60" dirty="0">
                <a:ln w="6350"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6. What can Fred Flintstone do?</a:t>
            </a:r>
            <a:endParaRPr lang="ru-RU" sz="4000" b="1" spc="-60" dirty="0">
              <a:ln w="6350">
                <a:noFill/>
              </a:ln>
              <a:solidFill>
                <a:srgbClr val="8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468</Words>
  <Application>Microsoft Office PowerPoint</Application>
  <PresentationFormat>Экран (4:3)</PresentationFormat>
  <Paragraphs>121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Find the odd one out</vt:lpstr>
      <vt:lpstr>Слайд 16</vt:lpstr>
      <vt:lpstr>Game «Guess»</vt:lpstr>
      <vt:lpstr>Слайд 18</vt:lpstr>
      <vt:lpstr>New words</vt:lpstr>
      <vt:lpstr>Слайд 20</vt:lpstr>
      <vt:lpstr>nephew</vt:lpstr>
      <vt:lpstr>Слайд 22</vt:lpstr>
      <vt:lpstr>Translate the sentences:</vt:lpstr>
      <vt:lpstr>New words</vt:lpstr>
      <vt:lpstr>Talk about your family 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Олечка</dc:creator>
  <cp:lastModifiedBy>Альбина</cp:lastModifiedBy>
  <cp:revision>39</cp:revision>
  <dcterms:created xsi:type="dcterms:W3CDTF">2010-09-03T14:36:34Z</dcterms:created>
  <dcterms:modified xsi:type="dcterms:W3CDTF">2019-02-07T07:06:29Z</dcterms:modified>
</cp:coreProperties>
</file>