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2" r:id="rId2"/>
    <p:sldId id="268" r:id="rId3"/>
    <p:sldId id="269" r:id="rId4"/>
    <p:sldId id="271" r:id="rId5"/>
    <p:sldId id="275" r:id="rId6"/>
    <p:sldId id="281" r:id="rId7"/>
    <p:sldId id="278" r:id="rId8"/>
    <p:sldId id="282" r:id="rId9"/>
    <p:sldId id="265" r:id="rId10"/>
    <p:sldId id="283" r:id="rId11"/>
    <p:sldId id="279"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19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A4368E-A4E3-4D91-8E99-8604B81755FD}" type="doc">
      <dgm:prSet loTypeId="urn:microsoft.com/office/officeart/2005/8/layout/pyramid2" loCatId="list" qsTypeId="urn:microsoft.com/office/officeart/2005/8/quickstyle/simple1" qsCatId="simple" csTypeId="urn:microsoft.com/office/officeart/2005/8/colors/accent1_2" csCatId="accent1" phldr="1"/>
      <dgm:spPr/>
      <dgm:t>
        <a:bodyPr/>
        <a:lstStyle/>
        <a:p>
          <a:endParaRPr lang="ru-RU"/>
        </a:p>
      </dgm:t>
    </dgm:pt>
    <dgm:pt modelId="{4D3C40B0-56DE-4C4A-969A-3B71B232F3EC}">
      <dgm:prSet phldrT="[Текст]"/>
      <dgm:spPr/>
      <dgm:t>
        <a:bodyPr/>
        <a:lstStyle/>
        <a:p>
          <a:r>
            <a:rPr lang="kk-KZ" b="1" dirty="0" smtClean="0">
              <a:solidFill>
                <a:srgbClr val="002060"/>
              </a:solidFill>
              <a:latin typeface="Times New Roman" pitchFamily="18" charset="0"/>
              <a:cs typeface="Times New Roman" pitchFamily="18" charset="0"/>
            </a:rPr>
            <a:t>Ынта, білімге құштарлық  </a:t>
          </a:r>
          <a:endParaRPr lang="ru-RU" b="1" dirty="0">
            <a:solidFill>
              <a:srgbClr val="002060"/>
            </a:solidFill>
            <a:latin typeface="Times New Roman" pitchFamily="18" charset="0"/>
            <a:cs typeface="Times New Roman" pitchFamily="18" charset="0"/>
          </a:endParaRPr>
        </a:p>
      </dgm:t>
    </dgm:pt>
    <dgm:pt modelId="{4A9FF030-C27B-4F22-9782-643DF1685BB5}" type="parTrans" cxnId="{43C48C61-EC43-4CFB-AA59-0174E861B67A}">
      <dgm:prSet/>
      <dgm:spPr/>
      <dgm:t>
        <a:bodyPr/>
        <a:lstStyle/>
        <a:p>
          <a:endParaRPr lang="ru-RU"/>
        </a:p>
      </dgm:t>
    </dgm:pt>
    <dgm:pt modelId="{14C997AE-BFC4-4840-B9C6-9FE3C22DF11E}" type="sibTrans" cxnId="{43C48C61-EC43-4CFB-AA59-0174E861B67A}">
      <dgm:prSet/>
      <dgm:spPr/>
      <dgm:t>
        <a:bodyPr/>
        <a:lstStyle/>
        <a:p>
          <a:endParaRPr lang="ru-RU"/>
        </a:p>
      </dgm:t>
    </dgm:pt>
    <dgm:pt modelId="{D6ABEB79-23D9-479D-B078-7C7E5699AD0B}">
      <dgm:prSet phldrT="[Текст]"/>
      <dgm:spPr/>
      <dgm:t>
        <a:bodyPr/>
        <a:lstStyle/>
        <a:p>
          <a:r>
            <a:rPr lang="kk-KZ" b="1" dirty="0" smtClean="0">
              <a:solidFill>
                <a:srgbClr val="002060"/>
              </a:solidFill>
              <a:latin typeface="Times New Roman" pitchFamily="18" charset="0"/>
              <a:cs typeface="Times New Roman" pitchFamily="18" charset="0"/>
            </a:rPr>
            <a:t>Дұрыс шешім қабылдай білу </a:t>
          </a:r>
          <a:endParaRPr lang="ru-RU" b="1" dirty="0">
            <a:solidFill>
              <a:srgbClr val="002060"/>
            </a:solidFill>
            <a:latin typeface="Times New Roman" pitchFamily="18" charset="0"/>
            <a:cs typeface="Times New Roman" pitchFamily="18" charset="0"/>
          </a:endParaRPr>
        </a:p>
      </dgm:t>
    </dgm:pt>
    <dgm:pt modelId="{4F9BBAA4-395C-40E7-8450-4DDC1CFBA042}" type="parTrans" cxnId="{0755C47C-19B3-4F47-9E42-24BE89F358AF}">
      <dgm:prSet/>
      <dgm:spPr/>
      <dgm:t>
        <a:bodyPr/>
        <a:lstStyle/>
        <a:p>
          <a:endParaRPr lang="ru-RU"/>
        </a:p>
      </dgm:t>
    </dgm:pt>
    <dgm:pt modelId="{BE10C2B9-27B2-43B4-ABDD-CBE587101BA8}" type="sibTrans" cxnId="{0755C47C-19B3-4F47-9E42-24BE89F358AF}">
      <dgm:prSet/>
      <dgm:spPr/>
      <dgm:t>
        <a:bodyPr/>
        <a:lstStyle/>
        <a:p>
          <a:endParaRPr lang="ru-RU"/>
        </a:p>
      </dgm:t>
    </dgm:pt>
    <dgm:pt modelId="{1675070A-3E31-4672-98EE-2F32245025DB}">
      <dgm:prSet phldrT="[Текст]"/>
      <dgm:spPr/>
      <dgm:t>
        <a:bodyPr/>
        <a:lstStyle/>
        <a:p>
          <a:r>
            <a:rPr lang="kk-KZ" b="1" dirty="0" smtClean="0">
              <a:solidFill>
                <a:srgbClr val="002060"/>
              </a:solidFill>
              <a:latin typeface="Times New Roman" pitchFamily="18" charset="0"/>
              <a:cs typeface="Times New Roman" pitchFamily="18" charset="0"/>
            </a:rPr>
            <a:t>Өзін  көрсете білу </a:t>
          </a:r>
          <a:endParaRPr lang="ru-RU" b="1" dirty="0">
            <a:solidFill>
              <a:srgbClr val="002060"/>
            </a:solidFill>
            <a:latin typeface="Times New Roman" pitchFamily="18" charset="0"/>
            <a:cs typeface="Times New Roman" pitchFamily="18" charset="0"/>
          </a:endParaRPr>
        </a:p>
      </dgm:t>
    </dgm:pt>
    <dgm:pt modelId="{569592C0-3532-42B0-A725-81A3861A6DB5}" type="parTrans" cxnId="{34ECB04E-76D6-4F13-B059-022D58096A1D}">
      <dgm:prSet/>
      <dgm:spPr/>
      <dgm:t>
        <a:bodyPr/>
        <a:lstStyle/>
        <a:p>
          <a:endParaRPr lang="ru-RU"/>
        </a:p>
      </dgm:t>
    </dgm:pt>
    <dgm:pt modelId="{56787733-53AD-46DE-AA91-98E81289B1A3}" type="sibTrans" cxnId="{34ECB04E-76D6-4F13-B059-022D58096A1D}">
      <dgm:prSet/>
      <dgm:spPr/>
      <dgm:t>
        <a:bodyPr/>
        <a:lstStyle/>
        <a:p>
          <a:endParaRPr lang="ru-RU"/>
        </a:p>
      </dgm:t>
    </dgm:pt>
    <dgm:pt modelId="{61BD9088-DA23-4531-BC72-B278A2CA8BA1}">
      <dgm:prSet/>
      <dgm:spPr/>
      <dgm:t>
        <a:bodyPr/>
        <a:lstStyle/>
        <a:p>
          <a:r>
            <a:rPr lang="kk-KZ" b="1" dirty="0" smtClean="0">
              <a:solidFill>
                <a:srgbClr val="002060"/>
              </a:solidFill>
              <a:latin typeface="Times New Roman" pitchFamily="18" charset="0"/>
              <a:cs typeface="Times New Roman" pitchFamily="18" charset="0"/>
            </a:rPr>
            <a:t>Сенімділік  </a:t>
          </a:r>
          <a:endParaRPr lang="ru-RU" b="1" dirty="0">
            <a:solidFill>
              <a:srgbClr val="002060"/>
            </a:solidFill>
            <a:latin typeface="Times New Roman" pitchFamily="18" charset="0"/>
            <a:cs typeface="Times New Roman" pitchFamily="18" charset="0"/>
          </a:endParaRPr>
        </a:p>
      </dgm:t>
    </dgm:pt>
    <dgm:pt modelId="{183EECD7-4377-4FF6-BDE4-B0D50005AA46}" type="parTrans" cxnId="{FFF45E27-9673-4B16-BCFF-73E02F4D7970}">
      <dgm:prSet/>
      <dgm:spPr/>
      <dgm:t>
        <a:bodyPr/>
        <a:lstStyle/>
        <a:p>
          <a:endParaRPr lang="ru-RU"/>
        </a:p>
      </dgm:t>
    </dgm:pt>
    <dgm:pt modelId="{39D9BC17-2936-4E5D-BC02-C76D2F848B8D}" type="sibTrans" cxnId="{FFF45E27-9673-4B16-BCFF-73E02F4D7970}">
      <dgm:prSet/>
      <dgm:spPr/>
      <dgm:t>
        <a:bodyPr/>
        <a:lstStyle/>
        <a:p>
          <a:endParaRPr lang="ru-RU"/>
        </a:p>
      </dgm:t>
    </dgm:pt>
    <dgm:pt modelId="{AC580D25-6752-41C8-BE64-4A97E45A46A1}">
      <dgm:prSet/>
      <dgm:spPr/>
      <dgm:t>
        <a:bodyPr/>
        <a:lstStyle/>
        <a:p>
          <a:r>
            <a:rPr lang="kk-KZ" b="1" dirty="0" smtClean="0">
              <a:solidFill>
                <a:srgbClr val="002060"/>
              </a:solidFill>
              <a:latin typeface="Times New Roman" pitchFamily="18" charset="0"/>
              <a:cs typeface="Times New Roman" pitchFamily="18" charset="0"/>
            </a:rPr>
            <a:t>Салмақтылық </a:t>
          </a:r>
          <a:endParaRPr lang="ru-RU" b="1" dirty="0">
            <a:solidFill>
              <a:srgbClr val="002060"/>
            </a:solidFill>
            <a:latin typeface="Times New Roman" pitchFamily="18" charset="0"/>
            <a:cs typeface="Times New Roman" pitchFamily="18" charset="0"/>
          </a:endParaRPr>
        </a:p>
      </dgm:t>
    </dgm:pt>
    <dgm:pt modelId="{A4293999-5DDF-47F6-B592-665B25E9CEAC}" type="parTrans" cxnId="{A6ABF203-7BC3-43F7-BC43-6D95BA40B926}">
      <dgm:prSet/>
      <dgm:spPr/>
      <dgm:t>
        <a:bodyPr/>
        <a:lstStyle/>
        <a:p>
          <a:endParaRPr lang="ru-RU"/>
        </a:p>
      </dgm:t>
    </dgm:pt>
    <dgm:pt modelId="{336F0228-F2E6-45A8-A493-97E8CCA9717B}" type="sibTrans" cxnId="{A6ABF203-7BC3-43F7-BC43-6D95BA40B926}">
      <dgm:prSet/>
      <dgm:spPr/>
      <dgm:t>
        <a:bodyPr/>
        <a:lstStyle/>
        <a:p>
          <a:endParaRPr lang="ru-RU"/>
        </a:p>
      </dgm:t>
    </dgm:pt>
    <dgm:pt modelId="{61CF2765-06F3-4BDE-9E10-565EF63B2B78}">
      <dgm:prSet custT="1"/>
      <dgm:spPr/>
      <dgm:t>
        <a:bodyPr/>
        <a:lstStyle/>
        <a:p>
          <a:r>
            <a:rPr lang="kk-KZ" sz="1600" b="1" dirty="0" smtClean="0">
              <a:solidFill>
                <a:srgbClr val="002060"/>
              </a:solidFill>
              <a:latin typeface="Times New Roman" pitchFamily="18" charset="0"/>
              <a:cs typeface="Times New Roman" pitchFamily="18" charset="0"/>
            </a:rPr>
            <a:t>Мінсіздікке ұмтылу, </a:t>
          </a:r>
        </a:p>
        <a:p>
          <a:r>
            <a:rPr lang="kk-KZ" sz="1600" b="1" dirty="0" smtClean="0">
              <a:solidFill>
                <a:srgbClr val="002060"/>
              </a:solidFill>
              <a:latin typeface="Times New Roman" pitchFamily="18" charset="0"/>
              <a:cs typeface="Times New Roman" pitchFamily="18" charset="0"/>
            </a:rPr>
            <a:t>өзгеше ойлау  </a:t>
          </a:r>
          <a:endParaRPr lang="ru-RU" sz="1600" b="1" dirty="0">
            <a:solidFill>
              <a:srgbClr val="002060"/>
            </a:solidFill>
            <a:latin typeface="Times New Roman" pitchFamily="18" charset="0"/>
            <a:cs typeface="Times New Roman" pitchFamily="18" charset="0"/>
          </a:endParaRPr>
        </a:p>
      </dgm:t>
    </dgm:pt>
    <dgm:pt modelId="{6C3AFFEE-11C3-4572-8A34-2A063A602D6C}" type="parTrans" cxnId="{B95057CD-0E92-4B81-9D79-8DBDE7C379A0}">
      <dgm:prSet/>
      <dgm:spPr/>
      <dgm:t>
        <a:bodyPr/>
        <a:lstStyle/>
        <a:p>
          <a:endParaRPr lang="ru-RU"/>
        </a:p>
      </dgm:t>
    </dgm:pt>
    <dgm:pt modelId="{67B4C36F-B945-4F63-8E6C-29AC77FBB97C}" type="sibTrans" cxnId="{B95057CD-0E92-4B81-9D79-8DBDE7C379A0}">
      <dgm:prSet/>
      <dgm:spPr/>
      <dgm:t>
        <a:bodyPr/>
        <a:lstStyle/>
        <a:p>
          <a:endParaRPr lang="ru-RU"/>
        </a:p>
      </dgm:t>
    </dgm:pt>
    <dgm:pt modelId="{77BA1761-AA50-498C-A441-6AE653845B47}" type="pres">
      <dgm:prSet presAssocID="{A7A4368E-A4E3-4D91-8E99-8604B81755FD}" presName="compositeShape" presStyleCnt="0">
        <dgm:presLayoutVars>
          <dgm:dir/>
          <dgm:resizeHandles/>
        </dgm:presLayoutVars>
      </dgm:prSet>
      <dgm:spPr/>
      <dgm:t>
        <a:bodyPr/>
        <a:lstStyle/>
        <a:p>
          <a:endParaRPr lang="ru-RU"/>
        </a:p>
      </dgm:t>
    </dgm:pt>
    <dgm:pt modelId="{B9BF9C0D-4648-4768-B35C-008DACA7282A}" type="pres">
      <dgm:prSet presAssocID="{A7A4368E-A4E3-4D91-8E99-8604B81755FD}" presName="pyramid" presStyleLbl="node1" presStyleIdx="0" presStyleCnt="1" custLinFactNeighborX="-1590" custLinFactNeighborY="2909"/>
      <dgm:spPr>
        <a:gradFill rotWithShape="0">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0"/>
        </a:gradFill>
      </dgm:spPr>
    </dgm:pt>
    <dgm:pt modelId="{001F4D8F-4B75-4AFC-9A7B-13E09ADD68D3}" type="pres">
      <dgm:prSet presAssocID="{A7A4368E-A4E3-4D91-8E99-8604B81755FD}" presName="theList" presStyleCnt="0"/>
      <dgm:spPr/>
    </dgm:pt>
    <dgm:pt modelId="{239475BC-757F-4FC6-BF10-348B1453CEF9}" type="pres">
      <dgm:prSet presAssocID="{61CF2765-06F3-4BDE-9E10-565EF63B2B78}" presName="aNode" presStyleLbl="fgAcc1" presStyleIdx="0" presStyleCnt="6" custLinFactY="-8448" custLinFactNeighborX="1969" custLinFactNeighborY="-100000">
        <dgm:presLayoutVars>
          <dgm:bulletEnabled val="1"/>
        </dgm:presLayoutVars>
      </dgm:prSet>
      <dgm:spPr/>
      <dgm:t>
        <a:bodyPr/>
        <a:lstStyle/>
        <a:p>
          <a:endParaRPr lang="ru-RU"/>
        </a:p>
      </dgm:t>
    </dgm:pt>
    <dgm:pt modelId="{DF2CF98F-86A4-4FD8-8F86-5461C346F24B}" type="pres">
      <dgm:prSet presAssocID="{61CF2765-06F3-4BDE-9E10-565EF63B2B78}" presName="aSpace" presStyleCnt="0"/>
      <dgm:spPr/>
    </dgm:pt>
    <dgm:pt modelId="{F077A4EF-D96D-4CB7-96C9-7FFE068F0FD0}" type="pres">
      <dgm:prSet presAssocID="{61BD9088-DA23-4531-BC72-B278A2CA8BA1}" presName="aNode" presStyleLbl="fgAcc1" presStyleIdx="1" presStyleCnt="6" custLinFactNeighborX="635" custLinFactNeighborY="-22647">
        <dgm:presLayoutVars>
          <dgm:bulletEnabled val="1"/>
        </dgm:presLayoutVars>
      </dgm:prSet>
      <dgm:spPr/>
      <dgm:t>
        <a:bodyPr/>
        <a:lstStyle/>
        <a:p>
          <a:endParaRPr lang="ru-RU"/>
        </a:p>
      </dgm:t>
    </dgm:pt>
    <dgm:pt modelId="{FE301F03-5770-4F6A-851C-E85DECDD0968}" type="pres">
      <dgm:prSet presAssocID="{61BD9088-DA23-4531-BC72-B278A2CA8BA1}" presName="aSpace" presStyleCnt="0"/>
      <dgm:spPr/>
    </dgm:pt>
    <dgm:pt modelId="{8AAA3113-588D-4592-86BD-E1AFC0441082}" type="pres">
      <dgm:prSet presAssocID="{4D3C40B0-56DE-4C4A-969A-3B71B232F3EC}" presName="aNode" presStyleLbl="fgAcc1" presStyleIdx="2" presStyleCnt="6">
        <dgm:presLayoutVars>
          <dgm:bulletEnabled val="1"/>
        </dgm:presLayoutVars>
      </dgm:prSet>
      <dgm:spPr/>
      <dgm:t>
        <a:bodyPr/>
        <a:lstStyle/>
        <a:p>
          <a:endParaRPr lang="ru-RU"/>
        </a:p>
      </dgm:t>
    </dgm:pt>
    <dgm:pt modelId="{B6B23E77-A1C5-4ACC-B325-0E64899047D5}" type="pres">
      <dgm:prSet presAssocID="{4D3C40B0-56DE-4C4A-969A-3B71B232F3EC}" presName="aSpace" presStyleCnt="0"/>
      <dgm:spPr/>
    </dgm:pt>
    <dgm:pt modelId="{56661CBC-68B2-4D63-8FB0-836FF417A4D6}" type="pres">
      <dgm:prSet presAssocID="{D6ABEB79-23D9-479D-B078-7C7E5699AD0B}" presName="aNode" presStyleLbl="fgAcc1" presStyleIdx="3" presStyleCnt="6">
        <dgm:presLayoutVars>
          <dgm:bulletEnabled val="1"/>
        </dgm:presLayoutVars>
      </dgm:prSet>
      <dgm:spPr/>
      <dgm:t>
        <a:bodyPr/>
        <a:lstStyle/>
        <a:p>
          <a:endParaRPr lang="ru-RU"/>
        </a:p>
      </dgm:t>
    </dgm:pt>
    <dgm:pt modelId="{B5280ECC-262E-483F-92EE-96D515C67F10}" type="pres">
      <dgm:prSet presAssocID="{D6ABEB79-23D9-479D-B078-7C7E5699AD0B}" presName="aSpace" presStyleCnt="0"/>
      <dgm:spPr/>
    </dgm:pt>
    <dgm:pt modelId="{FED84D23-B312-47C0-B765-00127777ED95}" type="pres">
      <dgm:prSet presAssocID="{1675070A-3E31-4672-98EE-2F32245025DB}" presName="aNode" presStyleLbl="fgAcc1" presStyleIdx="4" presStyleCnt="6">
        <dgm:presLayoutVars>
          <dgm:bulletEnabled val="1"/>
        </dgm:presLayoutVars>
      </dgm:prSet>
      <dgm:spPr/>
      <dgm:t>
        <a:bodyPr/>
        <a:lstStyle/>
        <a:p>
          <a:endParaRPr lang="ru-RU"/>
        </a:p>
      </dgm:t>
    </dgm:pt>
    <dgm:pt modelId="{4C4D4798-F62D-470C-B1AB-3EAA7E6CEB4D}" type="pres">
      <dgm:prSet presAssocID="{1675070A-3E31-4672-98EE-2F32245025DB}" presName="aSpace" presStyleCnt="0"/>
      <dgm:spPr/>
    </dgm:pt>
    <dgm:pt modelId="{646F4825-BA5F-4261-81C5-D7E09190B3EC}" type="pres">
      <dgm:prSet presAssocID="{AC580D25-6752-41C8-BE64-4A97E45A46A1}" presName="aNode" presStyleLbl="fgAcc1" presStyleIdx="5" presStyleCnt="6">
        <dgm:presLayoutVars>
          <dgm:bulletEnabled val="1"/>
        </dgm:presLayoutVars>
      </dgm:prSet>
      <dgm:spPr/>
      <dgm:t>
        <a:bodyPr/>
        <a:lstStyle/>
        <a:p>
          <a:endParaRPr lang="ru-RU"/>
        </a:p>
      </dgm:t>
    </dgm:pt>
    <dgm:pt modelId="{285ED657-2C30-48A9-9D82-36E6CE2E0131}" type="pres">
      <dgm:prSet presAssocID="{AC580D25-6752-41C8-BE64-4A97E45A46A1}" presName="aSpace" presStyleCnt="0"/>
      <dgm:spPr/>
    </dgm:pt>
  </dgm:ptLst>
  <dgm:cxnLst>
    <dgm:cxn modelId="{15E51D87-0157-4C2D-A3A9-D5042822EAA9}" type="presOf" srcId="{AC580D25-6752-41C8-BE64-4A97E45A46A1}" destId="{646F4825-BA5F-4261-81C5-D7E09190B3EC}" srcOrd="0" destOrd="0" presId="urn:microsoft.com/office/officeart/2005/8/layout/pyramid2"/>
    <dgm:cxn modelId="{0755C47C-19B3-4F47-9E42-24BE89F358AF}" srcId="{A7A4368E-A4E3-4D91-8E99-8604B81755FD}" destId="{D6ABEB79-23D9-479D-B078-7C7E5699AD0B}" srcOrd="3" destOrd="0" parTransId="{4F9BBAA4-395C-40E7-8450-4DDC1CFBA042}" sibTransId="{BE10C2B9-27B2-43B4-ABDD-CBE587101BA8}"/>
    <dgm:cxn modelId="{80F121E5-D25E-4C53-8575-332703BA1EF6}" type="presOf" srcId="{61CF2765-06F3-4BDE-9E10-565EF63B2B78}" destId="{239475BC-757F-4FC6-BF10-348B1453CEF9}" srcOrd="0" destOrd="0" presId="urn:microsoft.com/office/officeart/2005/8/layout/pyramid2"/>
    <dgm:cxn modelId="{058BFB86-3589-4070-9661-C8DCD2E00C73}" type="presOf" srcId="{1675070A-3E31-4672-98EE-2F32245025DB}" destId="{FED84D23-B312-47C0-B765-00127777ED95}" srcOrd="0" destOrd="0" presId="urn:microsoft.com/office/officeart/2005/8/layout/pyramid2"/>
    <dgm:cxn modelId="{FBF92014-D89C-49B4-BE2D-8CCAFF494B79}" type="presOf" srcId="{A7A4368E-A4E3-4D91-8E99-8604B81755FD}" destId="{77BA1761-AA50-498C-A441-6AE653845B47}" srcOrd="0" destOrd="0" presId="urn:microsoft.com/office/officeart/2005/8/layout/pyramid2"/>
    <dgm:cxn modelId="{B14C4597-F302-41ED-91C5-F12FB82E02CD}" type="presOf" srcId="{61BD9088-DA23-4531-BC72-B278A2CA8BA1}" destId="{F077A4EF-D96D-4CB7-96C9-7FFE068F0FD0}" srcOrd="0" destOrd="0" presId="urn:microsoft.com/office/officeart/2005/8/layout/pyramid2"/>
    <dgm:cxn modelId="{43C48C61-EC43-4CFB-AA59-0174E861B67A}" srcId="{A7A4368E-A4E3-4D91-8E99-8604B81755FD}" destId="{4D3C40B0-56DE-4C4A-969A-3B71B232F3EC}" srcOrd="2" destOrd="0" parTransId="{4A9FF030-C27B-4F22-9782-643DF1685BB5}" sibTransId="{14C997AE-BFC4-4840-B9C6-9FE3C22DF11E}"/>
    <dgm:cxn modelId="{B05262BD-4BBB-4781-BDFF-B1E3EAA4D46F}" type="presOf" srcId="{D6ABEB79-23D9-479D-B078-7C7E5699AD0B}" destId="{56661CBC-68B2-4D63-8FB0-836FF417A4D6}" srcOrd="0" destOrd="0" presId="urn:microsoft.com/office/officeart/2005/8/layout/pyramid2"/>
    <dgm:cxn modelId="{B95057CD-0E92-4B81-9D79-8DBDE7C379A0}" srcId="{A7A4368E-A4E3-4D91-8E99-8604B81755FD}" destId="{61CF2765-06F3-4BDE-9E10-565EF63B2B78}" srcOrd="0" destOrd="0" parTransId="{6C3AFFEE-11C3-4572-8A34-2A063A602D6C}" sibTransId="{67B4C36F-B945-4F63-8E6C-29AC77FBB97C}"/>
    <dgm:cxn modelId="{FFF45E27-9673-4B16-BCFF-73E02F4D7970}" srcId="{A7A4368E-A4E3-4D91-8E99-8604B81755FD}" destId="{61BD9088-DA23-4531-BC72-B278A2CA8BA1}" srcOrd="1" destOrd="0" parTransId="{183EECD7-4377-4FF6-BDE4-B0D50005AA46}" sibTransId="{39D9BC17-2936-4E5D-BC02-C76D2F848B8D}"/>
    <dgm:cxn modelId="{A6ABF203-7BC3-43F7-BC43-6D95BA40B926}" srcId="{A7A4368E-A4E3-4D91-8E99-8604B81755FD}" destId="{AC580D25-6752-41C8-BE64-4A97E45A46A1}" srcOrd="5" destOrd="0" parTransId="{A4293999-5DDF-47F6-B592-665B25E9CEAC}" sibTransId="{336F0228-F2E6-45A8-A493-97E8CCA9717B}"/>
    <dgm:cxn modelId="{82235F5E-CE71-42D8-A9DE-A98095CDE218}" type="presOf" srcId="{4D3C40B0-56DE-4C4A-969A-3B71B232F3EC}" destId="{8AAA3113-588D-4592-86BD-E1AFC0441082}" srcOrd="0" destOrd="0" presId="urn:microsoft.com/office/officeart/2005/8/layout/pyramid2"/>
    <dgm:cxn modelId="{34ECB04E-76D6-4F13-B059-022D58096A1D}" srcId="{A7A4368E-A4E3-4D91-8E99-8604B81755FD}" destId="{1675070A-3E31-4672-98EE-2F32245025DB}" srcOrd="4" destOrd="0" parTransId="{569592C0-3532-42B0-A725-81A3861A6DB5}" sibTransId="{56787733-53AD-46DE-AA91-98E81289B1A3}"/>
    <dgm:cxn modelId="{786A8887-1B25-4BEB-A3C5-3DFE7A772EBF}" type="presParOf" srcId="{77BA1761-AA50-498C-A441-6AE653845B47}" destId="{B9BF9C0D-4648-4768-B35C-008DACA7282A}" srcOrd="0" destOrd="0" presId="urn:microsoft.com/office/officeart/2005/8/layout/pyramid2"/>
    <dgm:cxn modelId="{E9510D33-FAD9-4F51-8C74-3A7EC8C66ABE}" type="presParOf" srcId="{77BA1761-AA50-498C-A441-6AE653845B47}" destId="{001F4D8F-4B75-4AFC-9A7B-13E09ADD68D3}" srcOrd="1" destOrd="0" presId="urn:microsoft.com/office/officeart/2005/8/layout/pyramid2"/>
    <dgm:cxn modelId="{E267A77D-E9D3-4C6E-919C-28F0B2C8ED54}" type="presParOf" srcId="{001F4D8F-4B75-4AFC-9A7B-13E09ADD68D3}" destId="{239475BC-757F-4FC6-BF10-348B1453CEF9}" srcOrd="0" destOrd="0" presId="urn:microsoft.com/office/officeart/2005/8/layout/pyramid2"/>
    <dgm:cxn modelId="{04124D54-3078-4349-8AE1-2C55C41305B7}" type="presParOf" srcId="{001F4D8F-4B75-4AFC-9A7B-13E09ADD68D3}" destId="{DF2CF98F-86A4-4FD8-8F86-5461C346F24B}" srcOrd="1" destOrd="0" presId="urn:microsoft.com/office/officeart/2005/8/layout/pyramid2"/>
    <dgm:cxn modelId="{45E7FAFE-6A98-4F12-80D2-E3A959B4C00B}" type="presParOf" srcId="{001F4D8F-4B75-4AFC-9A7B-13E09ADD68D3}" destId="{F077A4EF-D96D-4CB7-96C9-7FFE068F0FD0}" srcOrd="2" destOrd="0" presId="urn:microsoft.com/office/officeart/2005/8/layout/pyramid2"/>
    <dgm:cxn modelId="{85BA2A60-4E43-4878-A239-99E3D5F3B0BE}" type="presParOf" srcId="{001F4D8F-4B75-4AFC-9A7B-13E09ADD68D3}" destId="{FE301F03-5770-4F6A-851C-E85DECDD0968}" srcOrd="3" destOrd="0" presId="urn:microsoft.com/office/officeart/2005/8/layout/pyramid2"/>
    <dgm:cxn modelId="{8ABA2788-FC1B-4D5B-AB85-E5BB5E96BE46}" type="presParOf" srcId="{001F4D8F-4B75-4AFC-9A7B-13E09ADD68D3}" destId="{8AAA3113-588D-4592-86BD-E1AFC0441082}" srcOrd="4" destOrd="0" presId="urn:microsoft.com/office/officeart/2005/8/layout/pyramid2"/>
    <dgm:cxn modelId="{21F81835-769F-4B06-994C-1897BBCAB5D4}" type="presParOf" srcId="{001F4D8F-4B75-4AFC-9A7B-13E09ADD68D3}" destId="{B6B23E77-A1C5-4ACC-B325-0E64899047D5}" srcOrd="5" destOrd="0" presId="urn:microsoft.com/office/officeart/2005/8/layout/pyramid2"/>
    <dgm:cxn modelId="{2F5E59A1-83EB-40F3-B9D9-C7BB10A7166E}" type="presParOf" srcId="{001F4D8F-4B75-4AFC-9A7B-13E09ADD68D3}" destId="{56661CBC-68B2-4D63-8FB0-836FF417A4D6}" srcOrd="6" destOrd="0" presId="urn:microsoft.com/office/officeart/2005/8/layout/pyramid2"/>
    <dgm:cxn modelId="{A278D73F-FF99-44BE-959F-90D871942CD2}" type="presParOf" srcId="{001F4D8F-4B75-4AFC-9A7B-13E09ADD68D3}" destId="{B5280ECC-262E-483F-92EE-96D515C67F10}" srcOrd="7" destOrd="0" presId="urn:microsoft.com/office/officeart/2005/8/layout/pyramid2"/>
    <dgm:cxn modelId="{85E2C848-0736-496D-AAF3-EEF880866041}" type="presParOf" srcId="{001F4D8F-4B75-4AFC-9A7B-13E09ADD68D3}" destId="{FED84D23-B312-47C0-B765-00127777ED95}" srcOrd="8" destOrd="0" presId="urn:microsoft.com/office/officeart/2005/8/layout/pyramid2"/>
    <dgm:cxn modelId="{E91B085B-453C-443D-A0B4-5FDA6BF95E6E}" type="presParOf" srcId="{001F4D8F-4B75-4AFC-9A7B-13E09ADD68D3}" destId="{4C4D4798-F62D-470C-B1AB-3EAA7E6CEB4D}" srcOrd="9" destOrd="0" presId="urn:microsoft.com/office/officeart/2005/8/layout/pyramid2"/>
    <dgm:cxn modelId="{CD22BAFA-E99C-4BA9-889E-E2180193268F}" type="presParOf" srcId="{001F4D8F-4B75-4AFC-9A7B-13E09ADD68D3}" destId="{646F4825-BA5F-4261-81C5-D7E09190B3EC}" srcOrd="10" destOrd="0" presId="urn:microsoft.com/office/officeart/2005/8/layout/pyramid2"/>
    <dgm:cxn modelId="{E56C0D81-0F82-4842-AFAC-D0D3EB24BEA0}" type="presParOf" srcId="{001F4D8F-4B75-4AFC-9A7B-13E09ADD68D3}" destId="{285ED657-2C30-48A9-9D82-36E6CE2E0131}" srcOrd="11"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625B273-84DD-4BC1-8ACD-9B0E9454945B}" type="doc">
      <dgm:prSet loTypeId="urn:microsoft.com/office/officeart/2005/8/layout/cycle4" loCatId="cycle" qsTypeId="urn:microsoft.com/office/officeart/2005/8/quickstyle/simple1" qsCatId="simple" csTypeId="urn:microsoft.com/office/officeart/2005/8/colors/accent1_2" csCatId="accent1" phldr="1"/>
      <dgm:spPr/>
      <dgm:t>
        <a:bodyPr/>
        <a:lstStyle/>
        <a:p>
          <a:endParaRPr lang="ru-RU"/>
        </a:p>
      </dgm:t>
    </dgm:pt>
    <dgm:pt modelId="{C2F25D0C-9F9D-474C-954C-F08A191795DE}">
      <dgm:prSet phldrT="[Текст]"/>
      <dgm:spPr>
        <a:solidFill>
          <a:srgbClr val="92D050"/>
        </a:solidFill>
      </dgm:spPr>
      <dgm:t>
        <a:bodyPr/>
        <a:lstStyle/>
        <a:p>
          <a:r>
            <a:rPr lang="kk-KZ" dirty="0" smtClean="0"/>
            <a:t>Үйірмелер </a:t>
          </a:r>
          <a:endParaRPr lang="ru-RU" dirty="0"/>
        </a:p>
      </dgm:t>
    </dgm:pt>
    <dgm:pt modelId="{6971EAB6-9123-4AAE-ADD4-21FAD4BE5B07}" type="parTrans" cxnId="{ABDFE52B-68F0-4A99-A76C-D31580BCF830}">
      <dgm:prSet/>
      <dgm:spPr/>
      <dgm:t>
        <a:bodyPr/>
        <a:lstStyle/>
        <a:p>
          <a:endParaRPr lang="ru-RU"/>
        </a:p>
      </dgm:t>
    </dgm:pt>
    <dgm:pt modelId="{DEA4A529-6D3C-467B-BC1C-DB761B9666A7}" type="sibTrans" cxnId="{ABDFE52B-68F0-4A99-A76C-D31580BCF830}">
      <dgm:prSet/>
      <dgm:spPr/>
      <dgm:t>
        <a:bodyPr/>
        <a:lstStyle/>
        <a:p>
          <a:endParaRPr lang="ru-RU"/>
        </a:p>
      </dgm:t>
    </dgm:pt>
    <dgm:pt modelId="{D51041D5-BB21-492D-8B9F-C0E6A440BB81}">
      <dgm:prSet phldrT="[Текст]" custT="1"/>
      <dgm:spPr/>
      <dgm:t>
        <a:bodyPr/>
        <a:lstStyle/>
        <a:p>
          <a:r>
            <a:rPr lang="kk-KZ" sz="1600" b="0" dirty="0" smtClean="0">
              <a:solidFill>
                <a:srgbClr val="002060"/>
              </a:solidFill>
              <a:latin typeface="Times New Roman" pitchFamily="18" charset="0"/>
              <a:cs typeface="Times New Roman" pitchFamily="18" charset="0"/>
            </a:rPr>
            <a:t>Домбыра </a:t>
          </a:r>
          <a:endParaRPr lang="ru-RU" sz="1600" b="0" dirty="0">
            <a:solidFill>
              <a:srgbClr val="002060"/>
            </a:solidFill>
            <a:latin typeface="Times New Roman" pitchFamily="18" charset="0"/>
            <a:cs typeface="Times New Roman" pitchFamily="18" charset="0"/>
          </a:endParaRPr>
        </a:p>
      </dgm:t>
    </dgm:pt>
    <dgm:pt modelId="{C2C82EB1-B7B6-4879-AFA9-C67C3903E2A3}" type="parTrans" cxnId="{FEEFA76A-8741-4442-B4F7-ADFCAD8AAB20}">
      <dgm:prSet/>
      <dgm:spPr/>
      <dgm:t>
        <a:bodyPr/>
        <a:lstStyle/>
        <a:p>
          <a:endParaRPr lang="ru-RU"/>
        </a:p>
      </dgm:t>
    </dgm:pt>
    <dgm:pt modelId="{A0A8DEC1-451C-451D-B524-E68721C2064F}" type="sibTrans" cxnId="{FEEFA76A-8741-4442-B4F7-ADFCAD8AAB20}">
      <dgm:prSet/>
      <dgm:spPr/>
      <dgm:t>
        <a:bodyPr/>
        <a:lstStyle/>
        <a:p>
          <a:endParaRPr lang="ru-RU"/>
        </a:p>
      </dgm:t>
    </dgm:pt>
    <dgm:pt modelId="{6C2222DE-7995-4918-825D-B88A2FF5B421}">
      <dgm:prSet phldrT="[Текст]"/>
      <dgm:spPr>
        <a:solidFill>
          <a:srgbClr val="0070C0"/>
        </a:solidFill>
      </dgm:spPr>
      <dgm:t>
        <a:bodyPr/>
        <a:lstStyle/>
        <a:p>
          <a:r>
            <a:rPr lang="kk-KZ" dirty="0" smtClean="0"/>
            <a:t>Клубтар </a:t>
          </a:r>
          <a:endParaRPr lang="ru-RU" dirty="0"/>
        </a:p>
      </dgm:t>
    </dgm:pt>
    <dgm:pt modelId="{36DA5D65-00CB-46D3-9E88-072C7550182D}" type="parTrans" cxnId="{85667A2C-99B5-4206-B24B-A582905914C3}">
      <dgm:prSet/>
      <dgm:spPr/>
      <dgm:t>
        <a:bodyPr/>
        <a:lstStyle/>
        <a:p>
          <a:endParaRPr lang="ru-RU"/>
        </a:p>
      </dgm:t>
    </dgm:pt>
    <dgm:pt modelId="{13D01F92-575B-4DB9-A298-4D360D9C9D81}" type="sibTrans" cxnId="{85667A2C-99B5-4206-B24B-A582905914C3}">
      <dgm:prSet/>
      <dgm:spPr/>
      <dgm:t>
        <a:bodyPr/>
        <a:lstStyle/>
        <a:p>
          <a:endParaRPr lang="ru-RU"/>
        </a:p>
      </dgm:t>
    </dgm:pt>
    <dgm:pt modelId="{6323E39B-D520-4F47-9DBB-F674C5B92B70}">
      <dgm:prSet phldrT="[Текст]" custT="1"/>
      <dgm:spPr/>
      <dgm:t>
        <a:bodyPr/>
        <a:lstStyle/>
        <a:p>
          <a:r>
            <a:rPr lang="kk-KZ" sz="1400" b="0" dirty="0" smtClean="0">
              <a:solidFill>
                <a:srgbClr val="002060"/>
              </a:solidFill>
              <a:latin typeface="Times New Roman" pitchFamily="18" charset="0"/>
              <a:cs typeface="Times New Roman" pitchFamily="18" charset="0"/>
            </a:rPr>
            <a:t>Аула клубтары </a:t>
          </a:r>
          <a:endParaRPr lang="ru-RU" sz="1400" b="0" dirty="0">
            <a:solidFill>
              <a:srgbClr val="002060"/>
            </a:solidFill>
            <a:latin typeface="Times New Roman" pitchFamily="18" charset="0"/>
            <a:cs typeface="Times New Roman" pitchFamily="18" charset="0"/>
          </a:endParaRPr>
        </a:p>
      </dgm:t>
    </dgm:pt>
    <dgm:pt modelId="{D3D17F3D-88A0-4F33-8EEE-5C5F6B1591ED}" type="parTrans" cxnId="{3AD2893A-6836-4778-91EF-F2BD67DC181F}">
      <dgm:prSet/>
      <dgm:spPr/>
      <dgm:t>
        <a:bodyPr/>
        <a:lstStyle/>
        <a:p>
          <a:endParaRPr lang="ru-RU"/>
        </a:p>
      </dgm:t>
    </dgm:pt>
    <dgm:pt modelId="{D1F090D8-3C9D-4CE7-9486-8D8EE82758FD}" type="sibTrans" cxnId="{3AD2893A-6836-4778-91EF-F2BD67DC181F}">
      <dgm:prSet/>
      <dgm:spPr/>
      <dgm:t>
        <a:bodyPr/>
        <a:lstStyle/>
        <a:p>
          <a:endParaRPr lang="ru-RU"/>
        </a:p>
      </dgm:t>
    </dgm:pt>
    <dgm:pt modelId="{D9DDA290-1950-4C72-A9D0-186FE53ED8D0}">
      <dgm:prSet phldrT="[Текст]" custT="1"/>
      <dgm:spPr>
        <a:solidFill>
          <a:srgbClr val="FFFF00"/>
        </a:solidFill>
      </dgm:spPr>
      <dgm:t>
        <a:bodyPr/>
        <a:lstStyle/>
        <a:p>
          <a:r>
            <a:rPr lang="kk-KZ" sz="1800" b="1" dirty="0" smtClean="0">
              <a:solidFill>
                <a:srgbClr val="002060"/>
              </a:solidFill>
              <a:latin typeface="Times New Roman" pitchFamily="18" charset="0"/>
              <a:cs typeface="Times New Roman" pitchFamily="18" charset="0"/>
            </a:rPr>
            <a:t>Ұйымдар, қосымша ББМ.</a:t>
          </a:r>
          <a:endParaRPr lang="ru-RU" sz="1800" b="1" dirty="0">
            <a:solidFill>
              <a:srgbClr val="002060"/>
            </a:solidFill>
            <a:latin typeface="Times New Roman" pitchFamily="18" charset="0"/>
            <a:cs typeface="Times New Roman" pitchFamily="18" charset="0"/>
          </a:endParaRPr>
        </a:p>
      </dgm:t>
    </dgm:pt>
    <dgm:pt modelId="{8E84851B-7FE7-4EF5-A2B3-771EB7151D44}" type="parTrans" cxnId="{93887164-0518-4346-B360-F72D9BAA9B9D}">
      <dgm:prSet/>
      <dgm:spPr/>
      <dgm:t>
        <a:bodyPr/>
        <a:lstStyle/>
        <a:p>
          <a:endParaRPr lang="ru-RU"/>
        </a:p>
      </dgm:t>
    </dgm:pt>
    <dgm:pt modelId="{C89202FC-7477-448D-952C-909733CC79F5}" type="sibTrans" cxnId="{93887164-0518-4346-B360-F72D9BAA9B9D}">
      <dgm:prSet/>
      <dgm:spPr/>
      <dgm:t>
        <a:bodyPr/>
        <a:lstStyle/>
        <a:p>
          <a:endParaRPr lang="ru-RU"/>
        </a:p>
      </dgm:t>
    </dgm:pt>
    <dgm:pt modelId="{C6AA112A-1BEE-436A-BEB5-69BB2159AFCB}">
      <dgm:prSet phldrT="[Текст]" custT="1"/>
      <dgm:spPr/>
      <dgm:t>
        <a:bodyPr/>
        <a:lstStyle/>
        <a:p>
          <a:r>
            <a:rPr lang="kk-KZ" sz="1800" b="0" dirty="0" smtClean="0">
              <a:solidFill>
                <a:srgbClr val="002060"/>
              </a:solidFill>
              <a:latin typeface="Times New Roman" pitchFamily="18" charset="0"/>
              <a:cs typeface="Times New Roman" pitchFamily="18" charset="0"/>
            </a:rPr>
            <a:t>Оқушылар үйі</a:t>
          </a:r>
          <a:endParaRPr lang="ru-RU" sz="1800" b="0" dirty="0">
            <a:solidFill>
              <a:srgbClr val="002060"/>
            </a:solidFill>
            <a:latin typeface="Times New Roman" pitchFamily="18" charset="0"/>
            <a:cs typeface="Times New Roman" pitchFamily="18" charset="0"/>
          </a:endParaRPr>
        </a:p>
      </dgm:t>
    </dgm:pt>
    <dgm:pt modelId="{2008E4C2-3573-41C5-8B9F-306D2278722B}" type="parTrans" cxnId="{6140FD24-7DDC-4DC0-81B4-1870DCEBF2A5}">
      <dgm:prSet/>
      <dgm:spPr/>
      <dgm:t>
        <a:bodyPr/>
        <a:lstStyle/>
        <a:p>
          <a:endParaRPr lang="ru-RU"/>
        </a:p>
      </dgm:t>
    </dgm:pt>
    <dgm:pt modelId="{42DEFA4D-1CE4-4E60-AC69-87C959533FF3}" type="sibTrans" cxnId="{6140FD24-7DDC-4DC0-81B4-1870DCEBF2A5}">
      <dgm:prSet/>
      <dgm:spPr/>
      <dgm:t>
        <a:bodyPr/>
        <a:lstStyle/>
        <a:p>
          <a:endParaRPr lang="ru-RU"/>
        </a:p>
      </dgm:t>
    </dgm:pt>
    <dgm:pt modelId="{E9470E42-943A-4B6F-8A5B-EAB03834AB9E}">
      <dgm:prSet phldrT="[Текст]"/>
      <dgm:spPr>
        <a:solidFill>
          <a:srgbClr val="00B050"/>
        </a:solidFill>
      </dgm:spPr>
      <dgm:t>
        <a:bodyPr/>
        <a:lstStyle/>
        <a:p>
          <a:r>
            <a:rPr lang="kk-KZ" b="1" dirty="0" smtClean="0">
              <a:solidFill>
                <a:srgbClr val="002060"/>
              </a:solidFill>
              <a:latin typeface="Times New Roman" pitchFamily="18" charset="0"/>
              <a:cs typeface="Times New Roman" pitchFamily="18" charset="0"/>
            </a:rPr>
            <a:t>Жасақтар </a:t>
          </a:r>
          <a:endParaRPr lang="ru-RU" b="1" dirty="0">
            <a:solidFill>
              <a:srgbClr val="002060"/>
            </a:solidFill>
            <a:latin typeface="Times New Roman" pitchFamily="18" charset="0"/>
            <a:cs typeface="Times New Roman" pitchFamily="18" charset="0"/>
          </a:endParaRPr>
        </a:p>
      </dgm:t>
    </dgm:pt>
    <dgm:pt modelId="{DA56F02A-4D79-4171-9093-D726B3AF5C8D}" type="parTrans" cxnId="{04C95626-D2BA-4A04-8AD1-A72364DDCBAF}">
      <dgm:prSet/>
      <dgm:spPr/>
      <dgm:t>
        <a:bodyPr/>
        <a:lstStyle/>
        <a:p>
          <a:endParaRPr lang="ru-RU"/>
        </a:p>
      </dgm:t>
    </dgm:pt>
    <dgm:pt modelId="{3CF0C014-C35B-4169-87CB-6AFFEE7C62D3}" type="sibTrans" cxnId="{04C95626-D2BA-4A04-8AD1-A72364DDCBAF}">
      <dgm:prSet/>
      <dgm:spPr/>
      <dgm:t>
        <a:bodyPr/>
        <a:lstStyle/>
        <a:p>
          <a:endParaRPr lang="ru-RU"/>
        </a:p>
      </dgm:t>
    </dgm:pt>
    <dgm:pt modelId="{43A08F09-D47C-40F4-8206-72A9F266E546}">
      <dgm:prSet phldrT="[Текст]" custT="1"/>
      <dgm:spPr/>
      <dgm:t>
        <a:bodyPr/>
        <a:lstStyle/>
        <a:p>
          <a:r>
            <a:rPr lang="kk-KZ" sz="1600" dirty="0" smtClean="0">
              <a:solidFill>
                <a:srgbClr val="002060"/>
              </a:solidFill>
              <a:latin typeface="Times New Roman" pitchFamily="18" charset="0"/>
              <a:cs typeface="Times New Roman" pitchFamily="18" charset="0"/>
            </a:rPr>
            <a:t>Жас құтқарушылар </a:t>
          </a:r>
          <a:endParaRPr lang="ru-RU" sz="1600" dirty="0">
            <a:solidFill>
              <a:srgbClr val="002060"/>
            </a:solidFill>
            <a:latin typeface="Times New Roman" pitchFamily="18" charset="0"/>
            <a:cs typeface="Times New Roman" pitchFamily="18" charset="0"/>
          </a:endParaRPr>
        </a:p>
      </dgm:t>
    </dgm:pt>
    <dgm:pt modelId="{DF1197E3-A2C9-4695-B659-4AFBC5D30E0A}" type="parTrans" cxnId="{EFBBBF66-94D6-4FBD-8252-FCFBD1B72B47}">
      <dgm:prSet/>
      <dgm:spPr/>
      <dgm:t>
        <a:bodyPr/>
        <a:lstStyle/>
        <a:p>
          <a:endParaRPr lang="ru-RU"/>
        </a:p>
      </dgm:t>
    </dgm:pt>
    <dgm:pt modelId="{A5263B7B-6E9E-4189-90C9-18179EB4363A}" type="sibTrans" cxnId="{EFBBBF66-94D6-4FBD-8252-FCFBD1B72B47}">
      <dgm:prSet/>
      <dgm:spPr/>
      <dgm:t>
        <a:bodyPr/>
        <a:lstStyle/>
        <a:p>
          <a:endParaRPr lang="ru-RU"/>
        </a:p>
      </dgm:t>
    </dgm:pt>
    <dgm:pt modelId="{9FB352DB-9066-4F2B-A6BE-ECE458C15416}">
      <dgm:prSet phldrT="[Текст]" custT="1"/>
      <dgm:spPr/>
      <dgm:t>
        <a:bodyPr/>
        <a:lstStyle/>
        <a:p>
          <a:endParaRPr lang="ru-RU" sz="2000" b="1" dirty="0">
            <a:solidFill>
              <a:srgbClr val="002060"/>
            </a:solidFill>
          </a:endParaRPr>
        </a:p>
      </dgm:t>
    </dgm:pt>
    <dgm:pt modelId="{47CB96BA-E3D7-40BD-AE3D-6C009E4C603D}" type="parTrans" cxnId="{373CA6C8-F474-4EA8-9205-6F72891DF768}">
      <dgm:prSet/>
      <dgm:spPr/>
      <dgm:t>
        <a:bodyPr/>
        <a:lstStyle/>
        <a:p>
          <a:endParaRPr lang="ru-RU"/>
        </a:p>
      </dgm:t>
    </dgm:pt>
    <dgm:pt modelId="{DE9A319A-822A-46D5-9625-AC979810AEA8}" type="sibTrans" cxnId="{373CA6C8-F474-4EA8-9205-6F72891DF768}">
      <dgm:prSet/>
      <dgm:spPr/>
      <dgm:t>
        <a:bodyPr/>
        <a:lstStyle/>
        <a:p>
          <a:endParaRPr lang="ru-RU"/>
        </a:p>
      </dgm:t>
    </dgm:pt>
    <dgm:pt modelId="{51635D97-F902-4ADC-9602-BE7869F0B659}">
      <dgm:prSet phldrT="[Текст]" custT="1"/>
      <dgm:spPr/>
      <dgm:t>
        <a:bodyPr/>
        <a:lstStyle/>
        <a:p>
          <a:r>
            <a:rPr lang="kk-KZ" sz="1800" b="0" dirty="0" smtClean="0">
              <a:solidFill>
                <a:srgbClr val="002060"/>
              </a:solidFill>
              <a:latin typeface="Times New Roman" pitchFamily="18" charset="0"/>
              <a:cs typeface="Times New Roman" pitchFamily="18" charset="0"/>
            </a:rPr>
            <a:t>Өнер мектебі </a:t>
          </a:r>
          <a:endParaRPr lang="ru-RU" sz="1800" b="0" dirty="0">
            <a:solidFill>
              <a:srgbClr val="002060"/>
            </a:solidFill>
            <a:latin typeface="Times New Roman" pitchFamily="18" charset="0"/>
            <a:cs typeface="Times New Roman" pitchFamily="18" charset="0"/>
          </a:endParaRPr>
        </a:p>
      </dgm:t>
    </dgm:pt>
    <dgm:pt modelId="{AFB44A76-D4B4-4FD7-B347-8C90870439FC}" type="parTrans" cxnId="{12207C72-8125-45FC-AE96-89315A482896}">
      <dgm:prSet/>
      <dgm:spPr/>
      <dgm:t>
        <a:bodyPr/>
        <a:lstStyle/>
        <a:p>
          <a:endParaRPr lang="ru-RU"/>
        </a:p>
      </dgm:t>
    </dgm:pt>
    <dgm:pt modelId="{3AE9686A-E85E-46EA-878A-A549E485418C}" type="sibTrans" cxnId="{12207C72-8125-45FC-AE96-89315A482896}">
      <dgm:prSet/>
      <dgm:spPr/>
      <dgm:t>
        <a:bodyPr/>
        <a:lstStyle/>
        <a:p>
          <a:endParaRPr lang="ru-RU"/>
        </a:p>
      </dgm:t>
    </dgm:pt>
    <dgm:pt modelId="{371AB084-5402-4D04-B01F-979EA78C5E0D}">
      <dgm:prSet phldrT="[Текст]" custT="1"/>
      <dgm:spPr/>
      <dgm:t>
        <a:bodyPr/>
        <a:lstStyle/>
        <a:p>
          <a:r>
            <a:rPr lang="kk-KZ" sz="1800" b="0" dirty="0" smtClean="0">
              <a:solidFill>
                <a:srgbClr val="002060"/>
              </a:solidFill>
              <a:latin typeface="Times New Roman" pitchFamily="18" charset="0"/>
              <a:cs typeface="Times New Roman" pitchFamily="18" charset="0"/>
            </a:rPr>
            <a:t>Музыкалық мектептер </a:t>
          </a:r>
          <a:endParaRPr lang="ru-RU" sz="1800" b="0" dirty="0">
            <a:solidFill>
              <a:srgbClr val="002060"/>
            </a:solidFill>
            <a:latin typeface="Times New Roman" pitchFamily="18" charset="0"/>
            <a:cs typeface="Times New Roman" pitchFamily="18" charset="0"/>
          </a:endParaRPr>
        </a:p>
      </dgm:t>
    </dgm:pt>
    <dgm:pt modelId="{A651E3A3-ED6F-44E6-A7CC-AE81C36CE65F}" type="parTrans" cxnId="{29C283B7-74AC-4AA4-AF36-BD5B686B6807}">
      <dgm:prSet/>
      <dgm:spPr/>
      <dgm:t>
        <a:bodyPr/>
        <a:lstStyle/>
        <a:p>
          <a:endParaRPr lang="ru-RU"/>
        </a:p>
      </dgm:t>
    </dgm:pt>
    <dgm:pt modelId="{05897B5C-FDE5-421A-A824-526C8FB93699}" type="sibTrans" cxnId="{29C283B7-74AC-4AA4-AF36-BD5B686B6807}">
      <dgm:prSet/>
      <dgm:spPr/>
      <dgm:t>
        <a:bodyPr/>
        <a:lstStyle/>
        <a:p>
          <a:endParaRPr lang="ru-RU"/>
        </a:p>
      </dgm:t>
    </dgm:pt>
    <dgm:pt modelId="{027EE713-F4FE-46B4-9A11-E565A80AE882}">
      <dgm:prSet phldrT="[Текст]" custT="1"/>
      <dgm:spPr/>
      <dgm:t>
        <a:bodyPr/>
        <a:lstStyle/>
        <a:p>
          <a:r>
            <a:rPr lang="kk-KZ" sz="1600" dirty="0" smtClean="0">
              <a:solidFill>
                <a:srgbClr val="002060"/>
              </a:solidFill>
              <a:latin typeface="Times New Roman" pitchFamily="18" charset="0"/>
              <a:cs typeface="Times New Roman" pitchFamily="18" charset="0"/>
            </a:rPr>
            <a:t>«Жасыл ел»</a:t>
          </a:r>
          <a:endParaRPr lang="ru-RU" sz="1600" dirty="0">
            <a:solidFill>
              <a:srgbClr val="002060"/>
            </a:solidFill>
            <a:latin typeface="Times New Roman" pitchFamily="18" charset="0"/>
            <a:cs typeface="Times New Roman" pitchFamily="18" charset="0"/>
          </a:endParaRPr>
        </a:p>
      </dgm:t>
    </dgm:pt>
    <dgm:pt modelId="{3959B749-04E8-4D3E-A70D-6B04CEAC38F9}" type="parTrans" cxnId="{EF85E856-CE6E-4BF5-B3C0-BD24AC109E1F}">
      <dgm:prSet/>
      <dgm:spPr/>
      <dgm:t>
        <a:bodyPr/>
        <a:lstStyle/>
        <a:p>
          <a:endParaRPr lang="ru-RU"/>
        </a:p>
      </dgm:t>
    </dgm:pt>
    <dgm:pt modelId="{A8126D3A-5CDE-47D6-894E-630E2441582B}" type="sibTrans" cxnId="{EF85E856-CE6E-4BF5-B3C0-BD24AC109E1F}">
      <dgm:prSet/>
      <dgm:spPr/>
      <dgm:t>
        <a:bodyPr/>
        <a:lstStyle/>
        <a:p>
          <a:endParaRPr lang="ru-RU"/>
        </a:p>
      </dgm:t>
    </dgm:pt>
    <dgm:pt modelId="{93312848-6EA8-4758-9836-1F7D844DC913}">
      <dgm:prSet phldrT="[Текст]" custT="1"/>
      <dgm:spPr/>
      <dgm:t>
        <a:bodyPr/>
        <a:lstStyle/>
        <a:p>
          <a:r>
            <a:rPr lang="kk-KZ" sz="1600" dirty="0" smtClean="0">
              <a:solidFill>
                <a:srgbClr val="002060"/>
              </a:solidFill>
              <a:latin typeface="Times New Roman" pitchFamily="18" charset="0"/>
              <a:cs typeface="Times New Roman" pitchFamily="18" charset="0"/>
            </a:rPr>
            <a:t>Жас полиция достары </a:t>
          </a:r>
          <a:endParaRPr lang="ru-RU" sz="1600" dirty="0">
            <a:solidFill>
              <a:srgbClr val="002060"/>
            </a:solidFill>
            <a:latin typeface="Times New Roman" pitchFamily="18" charset="0"/>
            <a:cs typeface="Times New Roman" pitchFamily="18" charset="0"/>
          </a:endParaRPr>
        </a:p>
      </dgm:t>
    </dgm:pt>
    <dgm:pt modelId="{240DDB29-6E6D-4C93-9A35-50FB54E77354}" type="parTrans" cxnId="{E926A494-33C2-470F-98F6-96EEB0CCA8FD}">
      <dgm:prSet/>
      <dgm:spPr/>
      <dgm:t>
        <a:bodyPr/>
        <a:lstStyle/>
        <a:p>
          <a:endParaRPr lang="ru-RU"/>
        </a:p>
      </dgm:t>
    </dgm:pt>
    <dgm:pt modelId="{CE5B5174-6D7B-474C-BEF8-63E5F72CA553}" type="sibTrans" cxnId="{E926A494-33C2-470F-98F6-96EEB0CCA8FD}">
      <dgm:prSet/>
      <dgm:spPr/>
      <dgm:t>
        <a:bodyPr/>
        <a:lstStyle/>
        <a:p>
          <a:endParaRPr lang="ru-RU"/>
        </a:p>
      </dgm:t>
    </dgm:pt>
    <dgm:pt modelId="{0E081A32-AFB4-48C0-89B2-524B47E399F4}">
      <dgm:prSet phldrT="[Текст]" custT="1"/>
      <dgm:spPr/>
      <dgm:t>
        <a:bodyPr/>
        <a:lstStyle/>
        <a:p>
          <a:r>
            <a:rPr lang="kk-KZ" sz="1600" b="0" dirty="0" smtClean="0">
              <a:solidFill>
                <a:srgbClr val="002060"/>
              </a:solidFill>
              <a:latin typeface="Times New Roman" pitchFamily="18" charset="0"/>
              <a:cs typeface="Times New Roman" pitchFamily="18" charset="0"/>
            </a:rPr>
            <a:t>Хор</a:t>
          </a:r>
          <a:endParaRPr lang="ru-RU" sz="1600" b="0" dirty="0">
            <a:solidFill>
              <a:srgbClr val="002060"/>
            </a:solidFill>
            <a:latin typeface="Times New Roman" pitchFamily="18" charset="0"/>
            <a:cs typeface="Times New Roman" pitchFamily="18" charset="0"/>
          </a:endParaRPr>
        </a:p>
      </dgm:t>
    </dgm:pt>
    <dgm:pt modelId="{22860427-19FA-43DF-8E60-43BF3CE40042}" type="parTrans" cxnId="{870BD582-E35D-42C8-B98B-6895B338B0B2}">
      <dgm:prSet/>
      <dgm:spPr/>
      <dgm:t>
        <a:bodyPr/>
        <a:lstStyle/>
        <a:p>
          <a:endParaRPr lang="ru-RU"/>
        </a:p>
      </dgm:t>
    </dgm:pt>
    <dgm:pt modelId="{FB02A9C3-5221-422E-88CD-F83FF98CC80E}" type="sibTrans" cxnId="{870BD582-E35D-42C8-B98B-6895B338B0B2}">
      <dgm:prSet/>
      <dgm:spPr/>
      <dgm:t>
        <a:bodyPr/>
        <a:lstStyle/>
        <a:p>
          <a:endParaRPr lang="ru-RU"/>
        </a:p>
      </dgm:t>
    </dgm:pt>
    <dgm:pt modelId="{FF2F3CF9-9DD2-4B1E-B4E5-8D7928CFA4DA}">
      <dgm:prSet phldrT="[Текст]" custT="1"/>
      <dgm:spPr/>
      <dgm:t>
        <a:bodyPr/>
        <a:lstStyle/>
        <a:p>
          <a:r>
            <a:rPr lang="kk-KZ" sz="1600" b="0" dirty="0" smtClean="0">
              <a:solidFill>
                <a:srgbClr val="002060"/>
              </a:solidFill>
              <a:latin typeface="Times New Roman" pitchFamily="18" charset="0"/>
              <a:cs typeface="Times New Roman" pitchFamily="18" charset="0"/>
            </a:rPr>
            <a:t>Қолөнер</a:t>
          </a:r>
          <a:endParaRPr lang="ru-RU" sz="1600" b="0" dirty="0">
            <a:solidFill>
              <a:srgbClr val="002060"/>
            </a:solidFill>
            <a:latin typeface="Times New Roman" pitchFamily="18" charset="0"/>
            <a:cs typeface="Times New Roman" pitchFamily="18" charset="0"/>
          </a:endParaRPr>
        </a:p>
      </dgm:t>
    </dgm:pt>
    <dgm:pt modelId="{DBD52F7F-1997-49F7-A9EE-F59370249635}" type="parTrans" cxnId="{A6A12F27-3F30-4A84-A995-157EB4D16905}">
      <dgm:prSet/>
      <dgm:spPr/>
      <dgm:t>
        <a:bodyPr/>
        <a:lstStyle/>
        <a:p>
          <a:endParaRPr lang="ru-RU"/>
        </a:p>
      </dgm:t>
    </dgm:pt>
    <dgm:pt modelId="{722DDA76-5755-4BE7-9D0E-8A2AD28FBFFD}" type="sibTrans" cxnId="{A6A12F27-3F30-4A84-A995-157EB4D16905}">
      <dgm:prSet/>
      <dgm:spPr/>
      <dgm:t>
        <a:bodyPr/>
        <a:lstStyle/>
        <a:p>
          <a:endParaRPr lang="ru-RU"/>
        </a:p>
      </dgm:t>
    </dgm:pt>
    <dgm:pt modelId="{E32EF5B3-52CB-4401-9572-27BB5D032731}">
      <dgm:prSet phldrT="[Текст]" custT="1"/>
      <dgm:spPr/>
      <dgm:t>
        <a:bodyPr/>
        <a:lstStyle/>
        <a:p>
          <a:r>
            <a:rPr lang="kk-KZ" sz="1600" b="0" dirty="0" smtClean="0">
              <a:solidFill>
                <a:srgbClr val="002060"/>
              </a:solidFill>
              <a:latin typeface="Times New Roman" pitchFamily="18" charset="0"/>
              <a:cs typeface="Times New Roman" pitchFamily="18" charset="0"/>
            </a:rPr>
            <a:t>Би</a:t>
          </a:r>
          <a:endParaRPr lang="ru-RU" sz="1600" b="0" dirty="0">
            <a:solidFill>
              <a:srgbClr val="002060"/>
            </a:solidFill>
            <a:latin typeface="Times New Roman" pitchFamily="18" charset="0"/>
            <a:cs typeface="Times New Roman" pitchFamily="18" charset="0"/>
          </a:endParaRPr>
        </a:p>
      </dgm:t>
    </dgm:pt>
    <dgm:pt modelId="{57F23178-682A-4896-9A69-353DA7A6CD4B}" type="parTrans" cxnId="{E01036FF-7080-45E1-B794-01B18AC020BD}">
      <dgm:prSet/>
      <dgm:spPr/>
      <dgm:t>
        <a:bodyPr/>
        <a:lstStyle/>
        <a:p>
          <a:endParaRPr lang="ru-RU"/>
        </a:p>
      </dgm:t>
    </dgm:pt>
    <dgm:pt modelId="{7C118E46-978A-46EA-AA00-C5A88848BE0B}" type="sibTrans" cxnId="{E01036FF-7080-45E1-B794-01B18AC020BD}">
      <dgm:prSet/>
      <dgm:spPr/>
      <dgm:t>
        <a:bodyPr/>
        <a:lstStyle/>
        <a:p>
          <a:endParaRPr lang="ru-RU"/>
        </a:p>
      </dgm:t>
    </dgm:pt>
    <dgm:pt modelId="{281FF33F-3590-4F6A-8295-E78559640166}">
      <dgm:prSet phldrT="[Текст]" custT="1"/>
      <dgm:spPr/>
      <dgm:t>
        <a:bodyPr/>
        <a:lstStyle/>
        <a:p>
          <a:r>
            <a:rPr lang="kk-KZ" sz="1400" b="0" dirty="0" smtClean="0">
              <a:solidFill>
                <a:srgbClr val="002060"/>
              </a:solidFill>
              <a:latin typeface="Times New Roman" pitchFamily="18" charset="0"/>
              <a:cs typeface="Times New Roman" pitchFamily="18" charset="0"/>
            </a:rPr>
            <a:t>Спорттық  клубтар</a:t>
          </a:r>
          <a:endParaRPr lang="ru-RU" sz="1400" b="0" dirty="0">
            <a:solidFill>
              <a:srgbClr val="002060"/>
            </a:solidFill>
            <a:latin typeface="Times New Roman" pitchFamily="18" charset="0"/>
            <a:cs typeface="Times New Roman" pitchFamily="18" charset="0"/>
          </a:endParaRPr>
        </a:p>
      </dgm:t>
    </dgm:pt>
    <dgm:pt modelId="{0C171EDE-FB37-41E9-AA24-806AEA749AF4}" type="parTrans" cxnId="{9B75ED32-C5F8-42D5-99A2-63EA1B2C819E}">
      <dgm:prSet/>
      <dgm:spPr/>
      <dgm:t>
        <a:bodyPr/>
        <a:lstStyle/>
        <a:p>
          <a:endParaRPr lang="ru-RU"/>
        </a:p>
      </dgm:t>
    </dgm:pt>
    <dgm:pt modelId="{20C44A68-A595-49EF-AA5B-A69392636826}" type="sibTrans" cxnId="{9B75ED32-C5F8-42D5-99A2-63EA1B2C819E}">
      <dgm:prSet/>
      <dgm:spPr/>
      <dgm:t>
        <a:bodyPr/>
        <a:lstStyle/>
        <a:p>
          <a:endParaRPr lang="ru-RU"/>
        </a:p>
      </dgm:t>
    </dgm:pt>
    <dgm:pt modelId="{9C9A9532-15DB-45F7-AEB9-24F5FE1E2954}">
      <dgm:prSet phldrT="[Текст]" custT="1"/>
      <dgm:spPr/>
      <dgm:t>
        <a:bodyPr/>
        <a:lstStyle/>
        <a:p>
          <a:r>
            <a:rPr lang="kk-KZ" sz="1400" b="0" dirty="0" smtClean="0">
              <a:solidFill>
                <a:srgbClr val="002060"/>
              </a:solidFill>
              <a:latin typeface="Times New Roman" pitchFamily="18" charset="0"/>
              <a:cs typeface="Times New Roman" pitchFamily="18" charset="0"/>
            </a:rPr>
            <a:t>Аналар әжелер клубы </a:t>
          </a:r>
          <a:endParaRPr lang="ru-RU" sz="1400" b="0" dirty="0">
            <a:solidFill>
              <a:srgbClr val="002060"/>
            </a:solidFill>
            <a:latin typeface="Times New Roman" pitchFamily="18" charset="0"/>
            <a:cs typeface="Times New Roman" pitchFamily="18" charset="0"/>
          </a:endParaRPr>
        </a:p>
      </dgm:t>
    </dgm:pt>
    <dgm:pt modelId="{703A2807-3182-402B-8116-FD9E1441E1D8}" type="parTrans" cxnId="{627E8C22-CC38-40D3-985E-341D8B2F48C0}">
      <dgm:prSet/>
      <dgm:spPr/>
      <dgm:t>
        <a:bodyPr/>
        <a:lstStyle/>
        <a:p>
          <a:endParaRPr lang="ru-RU"/>
        </a:p>
      </dgm:t>
    </dgm:pt>
    <dgm:pt modelId="{9F763D03-E509-4216-8BD1-AA3490713E49}" type="sibTrans" cxnId="{627E8C22-CC38-40D3-985E-341D8B2F48C0}">
      <dgm:prSet/>
      <dgm:spPr/>
      <dgm:t>
        <a:bodyPr/>
        <a:lstStyle/>
        <a:p>
          <a:endParaRPr lang="ru-RU"/>
        </a:p>
      </dgm:t>
    </dgm:pt>
    <dgm:pt modelId="{B49FEFBD-28F8-4A7F-844E-FE014BAF8A8F}">
      <dgm:prSet phldrT="[Текст]" custT="1"/>
      <dgm:spPr/>
      <dgm:t>
        <a:bodyPr/>
        <a:lstStyle/>
        <a:p>
          <a:r>
            <a:rPr lang="kk-KZ" sz="1400" b="0" dirty="0" smtClean="0">
              <a:solidFill>
                <a:srgbClr val="002060"/>
              </a:solidFill>
              <a:latin typeface="Times New Roman" pitchFamily="18" charset="0"/>
              <a:cs typeface="Times New Roman" pitchFamily="18" charset="0"/>
            </a:rPr>
            <a:t>Аталар мен әкелер клубы </a:t>
          </a:r>
          <a:endParaRPr lang="ru-RU" sz="1400" b="0" dirty="0">
            <a:solidFill>
              <a:srgbClr val="002060"/>
            </a:solidFill>
            <a:latin typeface="Times New Roman" pitchFamily="18" charset="0"/>
            <a:cs typeface="Times New Roman" pitchFamily="18" charset="0"/>
          </a:endParaRPr>
        </a:p>
      </dgm:t>
    </dgm:pt>
    <dgm:pt modelId="{E9CAA4EC-3F5B-4AE6-8750-A03128014BAF}" type="parTrans" cxnId="{352CD3BC-87D5-4AC4-8627-73889812189D}">
      <dgm:prSet/>
      <dgm:spPr/>
      <dgm:t>
        <a:bodyPr/>
        <a:lstStyle/>
        <a:p>
          <a:endParaRPr lang="ru-RU"/>
        </a:p>
      </dgm:t>
    </dgm:pt>
    <dgm:pt modelId="{CAF10C71-406B-4A50-A650-DF9AE7A66BA6}" type="sibTrans" cxnId="{352CD3BC-87D5-4AC4-8627-73889812189D}">
      <dgm:prSet/>
      <dgm:spPr/>
      <dgm:t>
        <a:bodyPr/>
        <a:lstStyle/>
        <a:p>
          <a:endParaRPr lang="ru-RU"/>
        </a:p>
      </dgm:t>
    </dgm:pt>
    <dgm:pt modelId="{265EA485-2E94-41CE-9B76-8E770C0D6531}">
      <dgm:prSet phldrT="[Текст]" custT="1"/>
      <dgm:spPr/>
      <dgm:t>
        <a:bodyPr/>
        <a:lstStyle/>
        <a:p>
          <a:r>
            <a:rPr lang="kk-KZ" sz="1600" b="0" dirty="0" smtClean="0">
              <a:solidFill>
                <a:srgbClr val="002060"/>
              </a:solidFill>
              <a:latin typeface="Times New Roman" pitchFamily="18" charset="0"/>
              <a:cs typeface="Times New Roman" pitchFamily="18" charset="0"/>
            </a:rPr>
            <a:t>Театр </a:t>
          </a:r>
          <a:endParaRPr lang="ru-RU" sz="1600" b="0" dirty="0">
            <a:solidFill>
              <a:srgbClr val="002060"/>
            </a:solidFill>
            <a:latin typeface="Times New Roman" pitchFamily="18" charset="0"/>
            <a:cs typeface="Times New Roman" pitchFamily="18" charset="0"/>
          </a:endParaRPr>
        </a:p>
      </dgm:t>
    </dgm:pt>
    <dgm:pt modelId="{93CBCF1C-538E-495F-AF20-B25C31D23AE1}" type="parTrans" cxnId="{DC10D0EA-D716-482D-9FAF-8CCA6FE9AC8F}">
      <dgm:prSet/>
      <dgm:spPr/>
    </dgm:pt>
    <dgm:pt modelId="{7F1BF072-374F-4CAE-B3F4-FF06E852F618}" type="sibTrans" cxnId="{DC10D0EA-D716-482D-9FAF-8CCA6FE9AC8F}">
      <dgm:prSet/>
      <dgm:spPr/>
    </dgm:pt>
    <dgm:pt modelId="{A090B06A-922E-4B12-A764-B17906E8E34A}" type="pres">
      <dgm:prSet presAssocID="{0625B273-84DD-4BC1-8ACD-9B0E9454945B}" presName="cycleMatrixDiagram" presStyleCnt="0">
        <dgm:presLayoutVars>
          <dgm:chMax val="1"/>
          <dgm:dir/>
          <dgm:animLvl val="lvl"/>
          <dgm:resizeHandles val="exact"/>
        </dgm:presLayoutVars>
      </dgm:prSet>
      <dgm:spPr/>
      <dgm:t>
        <a:bodyPr/>
        <a:lstStyle/>
        <a:p>
          <a:endParaRPr lang="ru-RU"/>
        </a:p>
      </dgm:t>
    </dgm:pt>
    <dgm:pt modelId="{9F527B68-1BFC-4518-B9ED-A7ADDCA0C289}" type="pres">
      <dgm:prSet presAssocID="{0625B273-84DD-4BC1-8ACD-9B0E9454945B}" presName="children" presStyleCnt="0"/>
      <dgm:spPr/>
    </dgm:pt>
    <dgm:pt modelId="{B4AAE285-93C1-4FA8-A497-04E95EC56171}" type="pres">
      <dgm:prSet presAssocID="{0625B273-84DD-4BC1-8ACD-9B0E9454945B}" presName="child1group" presStyleCnt="0"/>
      <dgm:spPr/>
    </dgm:pt>
    <dgm:pt modelId="{6CAC4173-81A8-48AE-B887-F22540AF08A2}" type="pres">
      <dgm:prSet presAssocID="{0625B273-84DD-4BC1-8ACD-9B0E9454945B}" presName="child1" presStyleLbl="bgAcc1" presStyleIdx="0" presStyleCnt="4"/>
      <dgm:spPr/>
      <dgm:t>
        <a:bodyPr/>
        <a:lstStyle/>
        <a:p>
          <a:endParaRPr lang="ru-RU"/>
        </a:p>
      </dgm:t>
    </dgm:pt>
    <dgm:pt modelId="{EC06F28A-F346-4746-AC8D-556F5BF99FBB}" type="pres">
      <dgm:prSet presAssocID="{0625B273-84DD-4BC1-8ACD-9B0E9454945B}" presName="child1Text" presStyleLbl="bgAcc1" presStyleIdx="0" presStyleCnt="4">
        <dgm:presLayoutVars>
          <dgm:bulletEnabled val="1"/>
        </dgm:presLayoutVars>
      </dgm:prSet>
      <dgm:spPr/>
      <dgm:t>
        <a:bodyPr/>
        <a:lstStyle/>
        <a:p>
          <a:endParaRPr lang="ru-RU"/>
        </a:p>
      </dgm:t>
    </dgm:pt>
    <dgm:pt modelId="{267E764E-03D8-4F1F-A31A-68C571E69C98}" type="pres">
      <dgm:prSet presAssocID="{0625B273-84DD-4BC1-8ACD-9B0E9454945B}" presName="child2group" presStyleCnt="0"/>
      <dgm:spPr/>
    </dgm:pt>
    <dgm:pt modelId="{E9996C63-49B0-4929-947D-49E49848FD31}" type="pres">
      <dgm:prSet presAssocID="{0625B273-84DD-4BC1-8ACD-9B0E9454945B}" presName="child2" presStyleLbl="bgAcc1" presStyleIdx="1" presStyleCnt="4" custLinFactNeighborX="18524" custLinFactNeighborY="-5016"/>
      <dgm:spPr/>
      <dgm:t>
        <a:bodyPr/>
        <a:lstStyle/>
        <a:p>
          <a:endParaRPr lang="ru-RU"/>
        </a:p>
      </dgm:t>
    </dgm:pt>
    <dgm:pt modelId="{10987A2D-6CD4-452C-BB14-76AA3BF88909}" type="pres">
      <dgm:prSet presAssocID="{0625B273-84DD-4BC1-8ACD-9B0E9454945B}" presName="child2Text" presStyleLbl="bgAcc1" presStyleIdx="1" presStyleCnt="4">
        <dgm:presLayoutVars>
          <dgm:bulletEnabled val="1"/>
        </dgm:presLayoutVars>
      </dgm:prSet>
      <dgm:spPr/>
      <dgm:t>
        <a:bodyPr/>
        <a:lstStyle/>
        <a:p>
          <a:endParaRPr lang="ru-RU"/>
        </a:p>
      </dgm:t>
    </dgm:pt>
    <dgm:pt modelId="{54FA1D13-FEAB-4C0F-A0D7-C24508807CF2}" type="pres">
      <dgm:prSet presAssocID="{0625B273-84DD-4BC1-8ACD-9B0E9454945B}" presName="child3group" presStyleCnt="0"/>
      <dgm:spPr/>
    </dgm:pt>
    <dgm:pt modelId="{3AC2BEE9-2445-4145-9F40-A63965788CD2}" type="pres">
      <dgm:prSet presAssocID="{0625B273-84DD-4BC1-8ACD-9B0E9454945B}" presName="child3" presStyleLbl="bgAcc1" presStyleIdx="2" presStyleCnt="4" custScaleX="122294" custScaleY="118491" custLinFactNeighborX="13344" custLinFactNeighborY="7122"/>
      <dgm:spPr/>
      <dgm:t>
        <a:bodyPr/>
        <a:lstStyle/>
        <a:p>
          <a:endParaRPr lang="ru-RU"/>
        </a:p>
      </dgm:t>
    </dgm:pt>
    <dgm:pt modelId="{A7D9E2B6-8B93-4907-8799-14F2955D7A6D}" type="pres">
      <dgm:prSet presAssocID="{0625B273-84DD-4BC1-8ACD-9B0E9454945B}" presName="child3Text" presStyleLbl="bgAcc1" presStyleIdx="2" presStyleCnt="4">
        <dgm:presLayoutVars>
          <dgm:bulletEnabled val="1"/>
        </dgm:presLayoutVars>
      </dgm:prSet>
      <dgm:spPr/>
      <dgm:t>
        <a:bodyPr/>
        <a:lstStyle/>
        <a:p>
          <a:endParaRPr lang="ru-RU"/>
        </a:p>
      </dgm:t>
    </dgm:pt>
    <dgm:pt modelId="{4FAC63C1-2978-4798-983B-34AE9B2E3AB6}" type="pres">
      <dgm:prSet presAssocID="{0625B273-84DD-4BC1-8ACD-9B0E9454945B}" presName="child4group" presStyleCnt="0"/>
      <dgm:spPr/>
    </dgm:pt>
    <dgm:pt modelId="{6FA97242-8D82-466C-88D3-1E964FF083BB}" type="pres">
      <dgm:prSet presAssocID="{0625B273-84DD-4BC1-8ACD-9B0E9454945B}" presName="child4" presStyleLbl="bgAcc1" presStyleIdx="3" presStyleCnt="4" custScaleY="133194"/>
      <dgm:spPr/>
      <dgm:t>
        <a:bodyPr/>
        <a:lstStyle/>
        <a:p>
          <a:endParaRPr lang="ru-RU"/>
        </a:p>
      </dgm:t>
    </dgm:pt>
    <dgm:pt modelId="{0357EE7C-5CB7-497A-96F3-6B1A6C26B331}" type="pres">
      <dgm:prSet presAssocID="{0625B273-84DD-4BC1-8ACD-9B0E9454945B}" presName="child4Text" presStyleLbl="bgAcc1" presStyleIdx="3" presStyleCnt="4">
        <dgm:presLayoutVars>
          <dgm:bulletEnabled val="1"/>
        </dgm:presLayoutVars>
      </dgm:prSet>
      <dgm:spPr/>
      <dgm:t>
        <a:bodyPr/>
        <a:lstStyle/>
        <a:p>
          <a:endParaRPr lang="ru-RU"/>
        </a:p>
      </dgm:t>
    </dgm:pt>
    <dgm:pt modelId="{6625BE19-C6C0-4369-A4D0-C85F1CCBB939}" type="pres">
      <dgm:prSet presAssocID="{0625B273-84DD-4BC1-8ACD-9B0E9454945B}" presName="childPlaceholder" presStyleCnt="0"/>
      <dgm:spPr/>
    </dgm:pt>
    <dgm:pt modelId="{AE0E3BA8-D183-4740-83C2-810E71DAF9A1}" type="pres">
      <dgm:prSet presAssocID="{0625B273-84DD-4BC1-8ACD-9B0E9454945B}" presName="circle" presStyleCnt="0"/>
      <dgm:spPr/>
    </dgm:pt>
    <dgm:pt modelId="{F20094C2-F123-4593-86CF-4DBB7EECA22E}" type="pres">
      <dgm:prSet presAssocID="{0625B273-84DD-4BC1-8ACD-9B0E9454945B}" presName="quadrant1" presStyleLbl="node1" presStyleIdx="0" presStyleCnt="4">
        <dgm:presLayoutVars>
          <dgm:chMax val="1"/>
          <dgm:bulletEnabled val="1"/>
        </dgm:presLayoutVars>
      </dgm:prSet>
      <dgm:spPr/>
      <dgm:t>
        <a:bodyPr/>
        <a:lstStyle/>
        <a:p>
          <a:endParaRPr lang="ru-RU"/>
        </a:p>
      </dgm:t>
    </dgm:pt>
    <dgm:pt modelId="{E8D3EE80-C45B-4E55-BA7B-B6F8FCFF9309}" type="pres">
      <dgm:prSet presAssocID="{0625B273-84DD-4BC1-8ACD-9B0E9454945B}" presName="quadrant2" presStyleLbl="node1" presStyleIdx="1" presStyleCnt="4">
        <dgm:presLayoutVars>
          <dgm:chMax val="1"/>
          <dgm:bulletEnabled val="1"/>
        </dgm:presLayoutVars>
      </dgm:prSet>
      <dgm:spPr/>
      <dgm:t>
        <a:bodyPr/>
        <a:lstStyle/>
        <a:p>
          <a:endParaRPr lang="ru-RU"/>
        </a:p>
      </dgm:t>
    </dgm:pt>
    <dgm:pt modelId="{B1D9FE85-6FF0-46DC-A462-0624E68D20D2}" type="pres">
      <dgm:prSet presAssocID="{0625B273-84DD-4BC1-8ACD-9B0E9454945B}" presName="quadrant3" presStyleLbl="node1" presStyleIdx="2" presStyleCnt="4" custLinFactNeighborX="-2309" custLinFactNeighborY="-3024">
        <dgm:presLayoutVars>
          <dgm:chMax val="1"/>
          <dgm:bulletEnabled val="1"/>
        </dgm:presLayoutVars>
      </dgm:prSet>
      <dgm:spPr/>
      <dgm:t>
        <a:bodyPr/>
        <a:lstStyle/>
        <a:p>
          <a:endParaRPr lang="ru-RU"/>
        </a:p>
      </dgm:t>
    </dgm:pt>
    <dgm:pt modelId="{53E4D489-95C0-4182-B4EC-3B6EDD144A0E}" type="pres">
      <dgm:prSet presAssocID="{0625B273-84DD-4BC1-8ACD-9B0E9454945B}" presName="quadrant4" presStyleLbl="node1" presStyleIdx="3" presStyleCnt="4">
        <dgm:presLayoutVars>
          <dgm:chMax val="1"/>
          <dgm:bulletEnabled val="1"/>
        </dgm:presLayoutVars>
      </dgm:prSet>
      <dgm:spPr/>
      <dgm:t>
        <a:bodyPr/>
        <a:lstStyle/>
        <a:p>
          <a:endParaRPr lang="ru-RU"/>
        </a:p>
      </dgm:t>
    </dgm:pt>
    <dgm:pt modelId="{8612CC16-CBCB-4EB4-AC81-B7473D878FFE}" type="pres">
      <dgm:prSet presAssocID="{0625B273-84DD-4BC1-8ACD-9B0E9454945B}" presName="quadrantPlaceholder" presStyleCnt="0"/>
      <dgm:spPr/>
    </dgm:pt>
    <dgm:pt modelId="{A86CB911-324D-4DA2-A7DD-E7F4021C9DF2}" type="pres">
      <dgm:prSet presAssocID="{0625B273-84DD-4BC1-8ACD-9B0E9454945B}" presName="center1" presStyleLbl="fgShp" presStyleIdx="0" presStyleCnt="2"/>
      <dgm:spPr/>
    </dgm:pt>
    <dgm:pt modelId="{3FDA16D7-A6C1-45EB-BB9E-2578284FEBB9}" type="pres">
      <dgm:prSet presAssocID="{0625B273-84DD-4BC1-8ACD-9B0E9454945B}" presName="center2" presStyleLbl="fgShp" presStyleIdx="1" presStyleCnt="2"/>
      <dgm:spPr/>
    </dgm:pt>
  </dgm:ptLst>
  <dgm:cxnLst>
    <dgm:cxn modelId="{187C868B-6F32-40C1-81B6-148222FAD9D6}" type="presOf" srcId="{E32EF5B3-52CB-4401-9572-27BB5D032731}" destId="{6CAC4173-81A8-48AE-B887-F22540AF08A2}" srcOrd="0" destOrd="3" presId="urn:microsoft.com/office/officeart/2005/8/layout/cycle4"/>
    <dgm:cxn modelId="{E926A494-33C2-470F-98F6-96EEB0CCA8FD}" srcId="{E9470E42-943A-4B6F-8A5B-EAB03834AB9E}" destId="{93312848-6EA8-4758-9836-1F7D844DC913}" srcOrd="2" destOrd="0" parTransId="{240DDB29-6E6D-4C93-9A35-50FB54E77354}" sibTransId="{CE5B5174-6D7B-474C-BEF8-63E5F72CA553}"/>
    <dgm:cxn modelId="{7623E2C1-03B3-46E0-BEC5-00FD84982D21}" type="presOf" srcId="{51635D97-F902-4ADC-9602-BE7869F0B659}" destId="{A7D9E2B6-8B93-4907-8799-14F2955D7A6D}" srcOrd="1" destOrd="1" presId="urn:microsoft.com/office/officeart/2005/8/layout/cycle4"/>
    <dgm:cxn modelId="{DF17B725-19FC-4D0F-818C-10E6D7A6D220}" type="presOf" srcId="{6323E39B-D520-4F47-9DBB-F674C5B92B70}" destId="{E9996C63-49B0-4929-947D-49E49848FD31}" srcOrd="0" destOrd="0" presId="urn:microsoft.com/office/officeart/2005/8/layout/cycle4"/>
    <dgm:cxn modelId="{DC10D0EA-D716-482D-9FAF-8CCA6FE9AC8F}" srcId="{C2F25D0C-9F9D-474C-954C-F08A191795DE}" destId="{265EA485-2E94-41CE-9B76-8E770C0D6531}" srcOrd="4" destOrd="0" parTransId="{93CBCF1C-538E-495F-AF20-B25C31D23AE1}" sibTransId="{7F1BF072-374F-4CAE-B3F4-FF06E852F618}"/>
    <dgm:cxn modelId="{EFBBBF66-94D6-4FBD-8252-FCFBD1B72B47}" srcId="{E9470E42-943A-4B6F-8A5B-EAB03834AB9E}" destId="{43A08F09-D47C-40F4-8206-72A9F266E546}" srcOrd="0" destOrd="0" parTransId="{DF1197E3-A2C9-4695-B659-4AFBC5D30E0A}" sibTransId="{A5263B7B-6E9E-4189-90C9-18179EB4363A}"/>
    <dgm:cxn modelId="{9B75ED32-C5F8-42D5-99A2-63EA1B2C819E}" srcId="{6C2222DE-7995-4918-825D-B88A2FF5B421}" destId="{281FF33F-3590-4F6A-8295-E78559640166}" srcOrd="1" destOrd="0" parTransId="{0C171EDE-FB37-41E9-AA24-806AEA749AF4}" sibTransId="{20C44A68-A595-49EF-AA5B-A69392636826}"/>
    <dgm:cxn modelId="{FEEFA76A-8741-4442-B4F7-ADFCAD8AAB20}" srcId="{C2F25D0C-9F9D-474C-954C-F08A191795DE}" destId="{D51041D5-BB21-492D-8B9F-C0E6A440BB81}" srcOrd="0" destOrd="0" parTransId="{C2C82EB1-B7B6-4879-AFA9-C67C3903E2A3}" sibTransId="{A0A8DEC1-451C-451D-B524-E68721C2064F}"/>
    <dgm:cxn modelId="{F6829F2A-4D96-46D7-84E2-E00703B392FB}" type="presOf" srcId="{265EA485-2E94-41CE-9B76-8E770C0D6531}" destId="{EC06F28A-F346-4746-AC8D-556F5BF99FBB}" srcOrd="1" destOrd="4" presId="urn:microsoft.com/office/officeart/2005/8/layout/cycle4"/>
    <dgm:cxn modelId="{DF8772E1-C99D-4EA3-B95B-759A9DE01DFE}" type="presOf" srcId="{0E081A32-AFB4-48C0-89B2-524B47E399F4}" destId="{6CAC4173-81A8-48AE-B887-F22540AF08A2}" srcOrd="0" destOrd="1" presId="urn:microsoft.com/office/officeart/2005/8/layout/cycle4"/>
    <dgm:cxn modelId="{F8117357-ADFD-4346-AB39-098C3644687E}" type="presOf" srcId="{E9470E42-943A-4B6F-8A5B-EAB03834AB9E}" destId="{53E4D489-95C0-4182-B4EC-3B6EDD144A0E}" srcOrd="0" destOrd="0" presId="urn:microsoft.com/office/officeart/2005/8/layout/cycle4"/>
    <dgm:cxn modelId="{4CBB5B91-B431-4BC1-9983-E1FB32C494A6}" type="presOf" srcId="{0625B273-84DD-4BC1-8ACD-9B0E9454945B}" destId="{A090B06A-922E-4B12-A764-B17906E8E34A}" srcOrd="0" destOrd="0" presId="urn:microsoft.com/office/officeart/2005/8/layout/cycle4"/>
    <dgm:cxn modelId="{3AD2893A-6836-4778-91EF-F2BD67DC181F}" srcId="{6C2222DE-7995-4918-825D-B88A2FF5B421}" destId="{6323E39B-D520-4F47-9DBB-F674C5B92B70}" srcOrd="0" destOrd="0" parTransId="{D3D17F3D-88A0-4F33-8EEE-5C5F6B1591ED}" sibTransId="{D1F090D8-3C9D-4CE7-9486-8D8EE82758FD}"/>
    <dgm:cxn modelId="{F5B061C8-C34A-4918-AFAA-86A21CF7FA9B}" type="presOf" srcId="{027EE713-F4FE-46B4-9A11-E565A80AE882}" destId="{6FA97242-8D82-466C-88D3-1E964FF083BB}" srcOrd="0" destOrd="1" presId="urn:microsoft.com/office/officeart/2005/8/layout/cycle4"/>
    <dgm:cxn modelId="{BD1BECBE-6592-4529-AB3A-5716FE75E344}" type="presOf" srcId="{E32EF5B3-52CB-4401-9572-27BB5D032731}" destId="{EC06F28A-F346-4746-AC8D-556F5BF99FBB}" srcOrd="1" destOrd="3" presId="urn:microsoft.com/office/officeart/2005/8/layout/cycle4"/>
    <dgm:cxn modelId="{EEDDC5B2-F220-4B79-8950-8218F4A1D127}" type="presOf" srcId="{265EA485-2E94-41CE-9B76-8E770C0D6531}" destId="{6CAC4173-81A8-48AE-B887-F22540AF08A2}" srcOrd="0" destOrd="4" presId="urn:microsoft.com/office/officeart/2005/8/layout/cycle4"/>
    <dgm:cxn modelId="{FD90B229-7A4B-41F4-B95B-04E9AB722C79}" type="presOf" srcId="{371AB084-5402-4D04-B01F-979EA78C5E0D}" destId="{3AC2BEE9-2445-4145-9F40-A63965788CD2}" srcOrd="0" destOrd="2" presId="urn:microsoft.com/office/officeart/2005/8/layout/cycle4"/>
    <dgm:cxn modelId="{29C283B7-74AC-4AA4-AF36-BD5B686B6807}" srcId="{D9DDA290-1950-4C72-A9D0-186FE53ED8D0}" destId="{371AB084-5402-4D04-B01F-979EA78C5E0D}" srcOrd="2" destOrd="0" parTransId="{A651E3A3-ED6F-44E6-A7CC-AE81C36CE65F}" sibTransId="{05897B5C-FDE5-421A-A824-526C8FB93699}"/>
    <dgm:cxn modelId="{BAAA696A-187D-4141-9492-6185DEFEA156}" type="presOf" srcId="{93312848-6EA8-4758-9836-1F7D844DC913}" destId="{0357EE7C-5CB7-497A-96F3-6B1A6C26B331}" srcOrd="1" destOrd="2" presId="urn:microsoft.com/office/officeart/2005/8/layout/cycle4"/>
    <dgm:cxn modelId="{A6A12F27-3F30-4A84-A995-157EB4D16905}" srcId="{C2F25D0C-9F9D-474C-954C-F08A191795DE}" destId="{FF2F3CF9-9DD2-4B1E-B4E5-8D7928CFA4DA}" srcOrd="2" destOrd="0" parTransId="{DBD52F7F-1997-49F7-A9EE-F59370249635}" sibTransId="{722DDA76-5755-4BE7-9D0E-8A2AD28FBFFD}"/>
    <dgm:cxn modelId="{BF766DB0-A8EC-4725-ABE6-704EA0625898}" type="presOf" srcId="{9C9A9532-15DB-45F7-AEB9-24F5FE1E2954}" destId="{E9996C63-49B0-4929-947D-49E49848FD31}" srcOrd="0" destOrd="2" presId="urn:microsoft.com/office/officeart/2005/8/layout/cycle4"/>
    <dgm:cxn modelId="{9E7E88BA-D2AE-45A2-9A5D-80143F8B2D50}" type="presOf" srcId="{6323E39B-D520-4F47-9DBB-F674C5B92B70}" destId="{10987A2D-6CD4-452C-BB14-76AA3BF88909}" srcOrd="1" destOrd="0" presId="urn:microsoft.com/office/officeart/2005/8/layout/cycle4"/>
    <dgm:cxn modelId="{93A021EB-ECD1-417F-99CF-8F0E710C9F33}" type="presOf" srcId="{9FB352DB-9066-4F2B-A6BE-ECE458C15416}" destId="{A7D9E2B6-8B93-4907-8799-14F2955D7A6D}" srcOrd="1" destOrd="3" presId="urn:microsoft.com/office/officeart/2005/8/layout/cycle4"/>
    <dgm:cxn modelId="{142070AE-1889-4F74-B881-F9E5D682BEC6}" type="presOf" srcId="{C2F25D0C-9F9D-474C-954C-F08A191795DE}" destId="{F20094C2-F123-4593-86CF-4DBB7EECA22E}" srcOrd="0" destOrd="0" presId="urn:microsoft.com/office/officeart/2005/8/layout/cycle4"/>
    <dgm:cxn modelId="{D96BAB02-DAC1-4E7F-8BA4-37245682E981}" type="presOf" srcId="{43A08F09-D47C-40F4-8206-72A9F266E546}" destId="{0357EE7C-5CB7-497A-96F3-6B1A6C26B331}" srcOrd="1" destOrd="0" presId="urn:microsoft.com/office/officeart/2005/8/layout/cycle4"/>
    <dgm:cxn modelId="{E620C0CE-C2B4-4C78-AADC-D3A39B8E7C8E}" type="presOf" srcId="{C6AA112A-1BEE-436A-BEB5-69BB2159AFCB}" destId="{3AC2BEE9-2445-4145-9F40-A63965788CD2}" srcOrd="0" destOrd="0" presId="urn:microsoft.com/office/officeart/2005/8/layout/cycle4"/>
    <dgm:cxn modelId="{507BE7DF-920E-4A7E-B1BE-983489892E23}" type="presOf" srcId="{027EE713-F4FE-46B4-9A11-E565A80AE882}" destId="{0357EE7C-5CB7-497A-96F3-6B1A6C26B331}" srcOrd="1" destOrd="1" presId="urn:microsoft.com/office/officeart/2005/8/layout/cycle4"/>
    <dgm:cxn modelId="{04C95626-D2BA-4A04-8AD1-A72364DDCBAF}" srcId="{0625B273-84DD-4BC1-8ACD-9B0E9454945B}" destId="{E9470E42-943A-4B6F-8A5B-EAB03834AB9E}" srcOrd="3" destOrd="0" parTransId="{DA56F02A-4D79-4171-9093-D726B3AF5C8D}" sibTransId="{3CF0C014-C35B-4169-87CB-6AFFEE7C62D3}"/>
    <dgm:cxn modelId="{E7ED976E-29D4-443C-839E-12A581DBA7A2}" type="presOf" srcId="{371AB084-5402-4D04-B01F-979EA78C5E0D}" destId="{A7D9E2B6-8B93-4907-8799-14F2955D7A6D}" srcOrd="1" destOrd="2" presId="urn:microsoft.com/office/officeart/2005/8/layout/cycle4"/>
    <dgm:cxn modelId="{E01036FF-7080-45E1-B794-01B18AC020BD}" srcId="{C2F25D0C-9F9D-474C-954C-F08A191795DE}" destId="{E32EF5B3-52CB-4401-9572-27BB5D032731}" srcOrd="3" destOrd="0" parTransId="{57F23178-682A-4896-9A69-353DA7A6CD4B}" sibTransId="{7C118E46-978A-46EA-AA00-C5A88848BE0B}"/>
    <dgm:cxn modelId="{EB632301-8837-4FFE-BD6A-6757C8AAB69D}" type="presOf" srcId="{D51041D5-BB21-492D-8B9F-C0E6A440BB81}" destId="{6CAC4173-81A8-48AE-B887-F22540AF08A2}" srcOrd="0" destOrd="0" presId="urn:microsoft.com/office/officeart/2005/8/layout/cycle4"/>
    <dgm:cxn modelId="{DC422A9E-EFF1-4A56-9436-2282F6B09621}" type="presOf" srcId="{281FF33F-3590-4F6A-8295-E78559640166}" destId="{10987A2D-6CD4-452C-BB14-76AA3BF88909}" srcOrd="1" destOrd="1" presId="urn:microsoft.com/office/officeart/2005/8/layout/cycle4"/>
    <dgm:cxn modelId="{C69F0BA5-D884-4681-B905-1A06EC72FC03}" type="presOf" srcId="{9FB352DB-9066-4F2B-A6BE-ECE458C15416}" destId="{3AC2BEE9-2445-4145-9F40-A63965788CD2}" srcOrd="0" destOrd="3" presId="urn:microsoft.com/office/officeart/2005/8/layout/cycle4"/>
    <dgm:cxn modelId="{85667A2C-99B5-4206-B24B-A582905914C3}" srcId="{0625B273-84DD-4BC1-8ACD-9B0E9454945B}" destId="{6C2222DE-7995-4918-825D-B88A2FF5B421}" srcOrd="1" destOrd="0" parTransId="{36DA5D65-00CB-46D3-9E88-072C7550182D}" sibTransId="{13D01F92-575B-4DB9-A298-4D360D9C9D81}"/>
    <dgm:cxn modelId="{EF7ED107-C7E0-4BC2-B24C-A463882CE5DA}" type="presOf" srcId="{FF2F3CF9-9DD2-4B1E-B4E5-8D7928CFA4DA}" destId="{6CAC4173-81A8-48AE-B887-F22540AF08A2}" srcOrd="0" destOrd="2" presId="urn:microsoft.com/office/officeart/2005/8/layout/cycle4"/>
    <dgm:cxn modelId="{6140FD24-7DDC-4DC0-81B4-1870DCEBF2A5}" srcId="{D9DDA290-1950-4C72-A9D0-186FE53ED8D0}" destId="{C6AA112A-1BEE-436A-BEB5-69BB2159AFCB}" srcOrd="0" destOrd="0" parTransId="{2008E4C2-3573-41C5-8B9F-306D2278722B}" sibTransId="{42DEFA4D-1CE4-4E60-AC69-87C959533FF3}"/>
    <dgm:cxn modelId="{B5D9AD5F-0916-4FFF-8083-9D66A4A1F500}" type="presOf" srcId="{6C2222DE-7995-4918-825D-B88A2FF5B421}" destId="{E8D3EE80-C45B-4E55-BA7B-B6F8FCFF9309}" srcOrd="0" destOrd="0" presId="urn:microsoft.com/office/officeart/2005/8/layout/cycle4"/>
    <dgm:cxn modelId="{870BD582-E35D-42C8-B98B-6895B338B0B2}" srcId="{C2F25D0C-9F9D-474C-954C-F08A191795DE}" destId="{0E081A32-AFB4-48C0-89B2-524B47E399F4}" srcOrd="1" destOrd="0" parTransId="{22860427-19FA-43DF-8E60-43BF3CE40042}" sibTransId="{FB02A9C3-5221-422E-88CD-F83FF98CC80E}"/>
    <dgm:cxn modelId="{101AC5E6-A7C6-4FBF-A19A-5CAEB7420EEC}" type="presOf" srcId="{FF2F3CF9-9DD2-4B1E-B4E5-8D7928CFA4DA}" destId="{EC06F28A-F346-4746-AC8D-556F5BF99FBB}" srcOrd="1" destOrd="2" presId="urn:microsoft.com/office/officeart/2005/8/layout/cycle4"/>
    <dgm:cxn modelId="{12207C72-8125-45FC-AE96-89315A482896}" srcId="{D9DDA290-1950-4C72-A9D0-186FE53ED8D0}" destId="{51635D97-F902-4ADC-9602-BE7869F0B659}" srcOrd="1" destOrd="0" parTransId="{AFB44A76-D4B4-4FD7-B347-8C90870439FC}" sibTransId="{3AE9686A-E85E-46EA-878A-A549E485418C}"/>
    <dgm:cxn modelId="{A2653EB3-F297-44A8-BD9A-8B20ADA78401}" type="presOf" srcId="{C6AA112A-1BEE-436A-BEB5-69BB2159AFCB}" destId="{A7D9E2B6-8B93-4907-8799-14F2955D7A6D}" srcOrd="1" destOrd="0" presId="urn:microsoft.com/office/officeart/2005/8/layout/cycle4"/>
    <dgm:cxn modelId="{904C7D38-0469-4227-97B8-6D88DA1C28F3}" type="presOf" srcId="{281FF33F-3590-4F6A-8295-E78559640166}" destId="{E9996C63-49B0-4929-947D-49E49848FD31}" srcOrd="0" destOrd="1" presId="urn:microsoft.com/office/officeart/2005/8/layout/cycle4"/>
    <dgm:cxn modelId="{352CD3BC-87D5-4AC4-8627-73889812189D}" srcId="{6C2222DE-7995-4918-825D-B88A2FF5B421}" destId="{B49FEFBD-28F8-4A7F-844E-FE014BAF8A8F}" srcOrd="3" destOrd="0" parTransId="{E9CAA4EC-3F5B-4AE6-8750-A03128014BAF}" sibTransId="{CAF10C71-406B-4A50-A650-DF9AE7A66BA6}"/>
    <dgm:cxn modelId="{B51D9768-8C95-4599-89BF-6F8000EEE1C1}" type="presOf" srcId="{51635D97-F902-4ADC-9602-BE7869F0B659}" destId="{3AC2BEE9-2445-4145-9F40-A63965788CD2}" srcOrd="0" destOrd="1" presId="urn:microsoft.com/office/officeart/2005/8/layout/cycle4"/>
    <dgm:cxn modelId="{12392E41-FBA1-49C9-862A-59C2AB3F2702}" type="presOf" srcId="{D9DDA290-1950-4C72-A9D0-186FE53ED8D0}" destId="{B1D9FE85-6FF0-46DC-A462-0624E68D20D2}" srcOrd="0" destOrd="0" presId="urn:microsoft.com/office/officeart/2005/8/layout/cycle4"/>
    <dgm:cxn modelId="{EF85E856-CE6E-4BF5-B3C0-BD24AC109E1F}" srcId="{E9470E42-943A-4B6F-8A5B-EAB03834AB9E}" destId="{027EE713-F4FE-46B4-9A11-E565A80AE882}" srcOrd="1" destOrd="0" parTransId="{3959B749-04E8-4D3E-A70D-6B04CEAC38F9}" sibTransId="{A8126D3A-5CDE-47D6-894E-630E2441582B}"/>
    <dgm:cxn modelId="{373CA6C8-F474-4EA8-9205-6F72891DF768}" srcId="{D9DDA290-1950-4C72-A9D0-186FE53ED8D0}" destId="{9FB352DB-9066-4F2B-A6BE-ECE458C15416}" srcOrd="3" destOrd="0" parTransId="{47CB96BA-E3D7-40BD-AE3D-6C009E4C603D}" sibTransId="{DE9A319A-822A-46D5-9625-AC979810AEA8}"/>
    <dgm:cxn modelId="{627E8C22-CC38-40D3-985E-341D8B2F48C0}" srcId="{6C2222DE-7995-4918-825D-B88A2FF5B421}" destId="{9C9A9532-15DB-45F7-AEB9-24F5FE1E2954}" srcOrd="2" destOrd="0" parTransId="{703A2807-3182-402B-8116-FD9E1441E1D8}" sibTransId="{9F763D03-E509-4216-8BD1-AA3490713E49}"/>
    <dgm:cxn modelId="{93887164-0518-4346-B360-F72D9BAA9B9D}" srcId="{0625B273-84DD-4BC1-8ACD-9B0E9454945B}" destId="{D9DDA290-1950-4C72-A9D0-186FE53ED8D0}" srcOrd="2" destOrd="0" parTransId="{8E84851B-7FE7-4EF5-A2B3-771EB7151D44}" sibTransId="{C89202FC-7477-448D-952C-909733CC79F5}"/>
    <dgm:cxn modelId="{2E37BA16-BB2A-4850-8EA7-368AC9FBCD40}" type="presOf" srcId="{9C9A9532-15DB-45F7-AEB9-24F5FE1E2954}" destId="{10987A2D-6CD4-452C-BB14-76AA3BF88909}" srcOrd="1" destOrd="2" presId="urn:microsoft.com/office/officeart/2005/8/layout/cycle4"/>
    <dgm:cxn modelId="{66A07A8B-DAF9-476F-B647-FA5EE8380713}" type="presOf" srcId="{B49FEFBD-28F8-4A7F-844E-FE014BAF8A8F}" destId="{10987A2D-6CD4-452C-BB14-76AA3BF88909}" srcOrd="1" destOrd="3" presId="urn:microsoft.com/office/officeart/2005/8/layout/cycle4"/>
    <dgm:cxn modelId="{70D0A1A7-D709-4417-998D-E19433157B2C}" type="presOf" srcId="{D51041D5-BB21-492D-8B9F-C0E6A440BB81}" destId="{EC06F28A-F346-4746-AC8D-556F5BF99FBB}" srcOrd="1" destOrd="0" presId="urn:microsoft.com/office/officeart/2005/8/layout/cycle4"/>
    <dgm:cxn modelId="{B7A04702-F805-4807-86A2-7B558ACD188D}" type="presOf" srcId="{43A08F09-D47C-40F4-8206-72A9F266E546}" destId="{6FA97242-8D82-466C-88D3-1E964FF083BB}" srcOrd="0" destOrd="0" presId="urn:microsoft.com/office/officeart/2005/8/layout/cycle4"/>
    <dgm:cxn modelId="{C4667201-3104-44F3-9F5A-F16A7C59F035}" type="presOf" srcId="{B49FEFBD-28F8-4A7F-844E-FE014BAF8A8F}" destId="{E9996C63-49B0-4929-947D-49E49848FD31}" srcOrd="0" destOrd="3" presId="urn:microsoft.com/office/officeart/2005/8/layout/cycle4"/>
    <dgm:cxn modelId="{352B7B67-EF3D-40C8-9BA8-867E275C5DEB}" type="presOf" srcId="{0E081A32-AFB4-48C0-89B2-524B47E399F4}" destId="{EC06F28A-F346-4746-AC8D-556F5BF99FBB}" srcOrd="1" destOrd="1" presId="urn:microsoft.com/office/officeart/2005/8/layout/cycle4"/>
    <dgm:cxn modelId="{B8E5F985-7316-4693-AF09-70C3D000DCEC}" type="presOf" srcId="{93312848-6EA8-4758-9836-1F7D844DC913}" destId="{6FA97242-8D82-466C-88D3-1E964FF083BB}" srcOrd="0" destOrd="2" presId="urn:microsoft.com/office/officeart/2005/8/layout/cycle4"/>
    <dgm:cxn modelId="{ABDFE52B-68F0-4A99-A76C-D31580BCF830}" srcId="{0625B273-84DD-4BC1-8ACD-9B0E9454945B}" destId="{C2F25D0C-9F9D-474C-954C-F08A191795DE}" srcOrd="0" destOrd="0" parTransId="{6971EAB6-9123-4AAE-ADD4-21FAD4BE5B07}" sibTransId="{DEA4A529-6D3C-467B-BC1C-DB761B9666A7}"/>
    <dgm:cxn modelId="{A76E8512-20B8-4560-8700-858967140ED8}" type="presParOf" srcId="{A090B06A-922E-4B12-A764-B17906E8E34A}" destId="{9F527B68-1BFC-4518-B9ED-A7ADDCA0C289}" srcOrd="0" destOrd="0" presId="urn:microsoft.com/office/officeart/2005/8/layout/cycle4"/>
    <dgm:cxn modelId="{7E940C1F-3659-4A0F-9C20-5CAF891050D5}" type="presParOf" srcId="{9F527B68-1BFC-4518-B9ED-A7ADDCA0C289}" destId="{B4AAE285-93C1-4FA8-A497-04E95EC56171}" srcOrd="0" destOrd="0" presId="urn:microsoft.com/office/officeart/2005/8/layout/cycle4"/>
    <dgm:cxn modelId="{FF86ECB4-31F9-43D7-B6C6-66BB4E427E17}" type="presParOf" srcId="{B4AAE285-93C1-4FA8-A497-04E95EC56171}" destId="{6CAC4173-81A8-48AE-B887-F22540AF08A2}" srcOrd="0" destOrd="0" presId="urn:microsoft.com/office/officeart/2005/8/layout/cycle4"/>
    <dgm:cxn modelId="{8F943079-B3C1-4880-A030-62A4751E6868}" type="presParOf" srcId="{B4AAE285-93C1-4FA8-A497-04E95EC56171}" destId="{EC06F28A-F346-4746-AC8D-556F5BF99FBB}" srcOrd="1" destOrd="0" presId="urn:microsoft.com/office/officeart/2005/8/layout/cycle4"/>
    <dgm:cxn modelId="{D97B3676-F342-4CFC-BEEB-268420499A81}" type="presParOf" srcId="{9F527B68-1BFC-4518-B9ED-A7ADDCA0C289}" destId="{267E764E-03D8-4F1F-A31A-68C571E69C98}" srcOrd="1" destOrd="0" presId="urn:microsoft.com/office/officeart/2005/8/layout/cycle4"/>
    <dgm:cxn modelId="{D0773831-B931-4E42-9212-EFC4B45EC131}" type="presParOf" srcId="{267E764E-03D8-4F1F-A31A-68C571E69C98}" destId="{E9996C63-49B0-4929-947D-49E49848FD31}" srcOrd="0" destOrd="0" presId="urn:microsoft.com/office/officeart/2005/8/layout/cycle4"/>
    <dgm:cxn modelId="{5CB0AEC9-4839-4AC3-B1A1-673F6EFF43D9}" type="presParOf" srcId="{267E764E-03D8-4F1F-A31A-68C571E69C98}" destId="{10987A2D-6CD4-452C-BB14-76AA3BF88909}" srcOrd="1" destOrd="0" presId="urn:microsoft.com/office/officeart/2005/8/layout/cycle4"/>
    <dgm:cxn modelId="{F9AE41F1-67BD-419D-A424-844F4CBEC52E}" type="presParOf" srcId="{9F527B68-1BFC-4518-B9ED-A7ADDCA0C289}" destId="{54FA1D13-FEAB-4C0F-A0D7-C24508807CF2}" srcOrd="2" destOrd="0" presId="urn:microsoft.com/office/officeart/2005/8/layout/cycle4"/>
    <dgm:cxn modelId="{72E1BE70-3989-475B-893A-89730C620F37}" type="presParOf" srcId="{54FA1D13-FEAB-4C0F-A0D7-C24508807CF2}" destId="{3AC2BEE9-2445-4145-9F40-A63965788CD2}" srcOrd="0" destOrd="0" presId="urn:microsoft.com/office/officeart/2005/8/layout/cycle4"/>
    <dgm:cxn modelId="{FCC77E5D-90AF-4DFB-9C8F-FB266D896907}" type="presParOf" srcId="{54FA1D13-FEAB-4C0F-A0D7-C24508807CF2}" destId="{A7D9E2B6-8B93-4907-8799-14F2955D7A6D}" srcOrd="1" destOrd="0" presId="urn:microsoft.com/office/officeart/2005/8/layout/cycle4"/>
    <dgm:cxn modelId="{CC0286F3-02B2-4814-B9D4-9D00D1723F33}" type="presParOf" srcId="{9F527B68-1BFC-4518-B9ED-A7ADDCA0C289}" destId="{4FAC63C1-2978-4798-983B-34AE9B2E3AB6}" srcOrd="3" destOrd="0" presId="urn:microsoft.com/office/officeart/2005/8/layout/cycle4"/>
    <dgm:cxn modelId="{EFCB9BCF-44C2-4993-9218-CF71CAB0F601}" type="presParOf" srcId="{4FAC63C1-2978-4798-983B-34AE9B2E3AB6}" destId="{6FA97242-8D82-466C-88D3-1E964FF083BB}" srcOrd="0" destOrd="0" presId="urn:microsoft.com/office/officeart/2005/8/layout/cycle4"/>
    <dgm:cxn modelId="{FAE7F440-8B7E-4803-93F1-545A5495ECC4}" type="presParOf" srcId="{4FAC63C1-2978-4798-983B-34AE9B2E3AB6}" destId="{0357EE7C-5CB7-497A-96F3-6B1A6C26B331}" srcOrd="1" destOrd="0" presId="urn:microsoft.com/office/officeart/2005/8/layout/cycle4"/>
    <dgm:cxn modelId="{01BCA686-F8D5-4674-B39C-F158DCB166C0}" type="presParOf" srcId="{9F527B68-1BFC-4518-B9ED-A7ADDCA0C289}" destId="{6625BE19-C6C0-4369-A4D0-C85F1CCBB939}" srcOrd="4" destOrd="0" presId="urn:microsoft.com/office/officeart/2005/8/layout/cycle4"/>
    <dgm:cxn modelId="{8DE1C775-A782-4198-AC8F-BA89F048C688}" type="presParOf" srcId="{A090B06A-922E-4B12-A764-B17906E8E34A}" destId="{AE0E3BA8-D183-4740-83C2-810E71DAF9A1}" srcOrd="1" destOrd="0" presId="urn:microsoft.com/office/officeart/2005/8/layout/cycle4"/>
    <dgm:cxn modelId="{902F2419-29BB-4AC9-8FA4-72B2E741312C}" type="presParOf" srcId="{AE0E3BA8-D183-4740-83C2-810E71DAF9A1}" destId="{F20094C2-F123-4593-86CF-4DBB7EECA22E}" srcOrd="0" destOrd="0" presId="urn:microsoft.com/office/officeart/2005/8/layout/cycle4"/>
    <dgm:cxn modelId="{0D37AAC9-E6CF-41F6-94A3-F6DAF03EFC79}" type="presParOf" srcId="{AE0E3BA8-D183-4740-83C2-810E71DAF9A1}" destId="{E8D3EE80-C45B-4E55-BA7B-B6F8FCFF9309}" srcOrd="1" destOrd="0" presId="urn:microsoft.com/office/officeart/2005/8/layout/cycle4"/>
    <dgm:cxn modelId="{85F9E50C-43D3-4A0E-9B53-327B9A5D0E0D}" type="presParOf" srcId="{AE0E3BA8-D183-4740-83C2-810E71DAF9A1}" destId="{B1D9FE85-6FF0-46DC-A462-0624E68D20D2}" srcOrd="2" destOrd="0" presId="urn:microsoft.com/office/officeart/2005/8/layout/cycle4"/>
    <dgm:cxn modelId="{44B075E4-0B20-4B4B-A5A0-3AC2C9AD05D8}" type="presParOf" srcId="{AE0E3BA8-D183-4740-83C2-810E71DAF9A1}" destId="{53E4D489-95C0-4182-B4EC-3B6EDD144A0E}" srcOrd="3" destOrd="0" presId="urn:microsoft.com/office/officeart/2005/8/layout/cycle4"/>
    <dgm:cxn modelId="{2D205AAD-442A-4160-BBE0-1861F559D3F5}" type="presParOf" srcId="{AE0E3BA8-D183-4740-83C2-810E71DAF9A1}" destId="{8612CC16-CBCB-4EB4-AC81-B7473D878FFE}" srcOrd="4" destOrd="0" presId="urn:microsoft.com/office/officeart/2005/8/layout/cycle4"/>
    <dgm:cxn modelId="{EA324E97-A283-4920-B4F8-839349DE0CED}" type="presParOf" srcId="{A090B06A-922E-4B12-A764-B17906E8E34A}" destId="{A86CB911-324D-4DA2-A7DD-E7F4021C9DF2}" srcOrd="2" destOrd="0" presId="urn:microsoft.com/office/officeart/2005/8/layout/cycle4"/>
    <dgm:cxn modelId="{494566BA-B3C9-4891-8462-099E45569544}" type="presParOf" srcId="{A090B06A-922E-4B12-A764-B17906E8E34A}" destId="{3FDA16D7-A6C1-45EB-BB9E-2578284FEBB9}"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BF9C0D-4648-4768-B35C-008DACA7282A}">
      <dsp:nvSpPr>
        <dsp:cNvPr id="0" name=""/>
        <dsp:cNvSpPr/>
      </dsp:nvSpPr>
      <dsp:spPr>
        <a:xfrm>
          <a:off x="311676" y="0"/>
          <a:ext cx="4630772" cy="4630772"/>
        </a:xfrm>
        <a:prstGeom prst="triangle">
          <a:avLst/>
        </a:prstGeom>
        <a:gradFill rotWithShape="0">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0"/>
        </a:gra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39475BC-757F-4FC6-BF10-348B1453CEF9}">
      <dsp:nvSpPr>
        <dsp:cNvPr id="0" name=""/>
        <dsp:cNvSpPr/>
      </dsp:nvSpPr>
      <dsp:spPr>
        <a:xfrm>
          <a:off x="2759959" y="350749"/>
          <a:ext cx="3010001" cy="548095"/>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kk-KZ" sz="1600" b="1" kern="1200" dirty="0" smtClean="0">
              <a:solidFill>
                <a:srgbClr val="002060"/>
              </a:solidFill>
              <a:latin typeface="Times New Roman" pitchFamily="18" charset="0"/>
              <a:cs typeface="Times New Roman" pitchFamily="18" charset="0"/>
            </a:rPr>
            <a:t>Мінсіздікке ұмтылу, </a:t>
          </a:r>
        </a:p>
        <a:p>
          <a:pPr lvl="0" algn="ctr" defTabSz="711200">
            <a:lnSpc>
              <a:spcPct val="90000"/>
            </a:lnSpc>
            <a:spcBef>
              <a:spcPct val="0"/>
            </a:spcBef>
            <a:spcAft>
              <a:spcPct val="35000"/>
            </a:spcAft>
          </a:pPr>
          <a:r>
            <a:rPr lang="kk-KZ" sz="1600" b="1" kern="1200" dirty="0" smtClean="0">
              <a:solidFill>
                <a:srgbClr val="002060"/>
              </a:solidFill>
              <a:latin typeface="Times New Roman" pitchFamily="18" charset="0"/>
              <a:cs typeface="Times New Roman" pitchFamily="18" charset="0"/>
            </a:rPr>
            <a:t>өзгеше ойлау  </a:t>
          </a:r>
          <a:endParaRPr lang="ru-RU" sz="1600" b="1" kern="1200" dirty="0">
            <a:solidFill>
              <a:srgbClr val="002060"/>
            </a:solidFill>
            <a:latin typeface="Times New Roman" pitchFamily="18" charset="0"/>
            <a:cs typeface="Times New Roman" pitchFamily="18" charset="0"/>
          </a:endParaRPr>
        </a:p>
      </dsp:txBody>
      <dsp:txXfrm>
        <a:off x="2786715" y="377505"/>
        <a:ext cx="2956489" cy="494583"/>
      </dsp:txXfrm>
    </dsp:sp>
    <dsp:sp modelId="{F077A4EF-D96D-4CB7-96C9-7FFE068F0FD0}">
      <dsp:nvSpPr>
        <dsp:cNvPr id="0" name=""/>
        <dsp:cNvSpPr/>
      </dsp:nvSpPr>
      <dsp:spPr>
        <a:xfrm>
          <a:off x="2719805" y="1066655"/>
          <a:ext cx="3010001" cy="548095"/>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kk-KZ" sz="1600" b="1" kern="1200" dirty="0" smtClean="0">
              <a:solidFill>
                <a:srgbClr val="002060"/>
              </a:solidFill>
              <a:latin typeface="Times New Roman" pitchFamily="18" charset="0"/>
              <a:cs typeface="Times New Roman" pitchFamily="18" charset="0"/>
            </a:rPr>
            <a:t>Сенімділік  </a:t>
          </a:r>
          <a:endParaRPr lang="ru-RU" sz="1600" b="1" kern="1200" dirty="0">
            <a:solidFill>
              <a:srgbClr val="002060"/>
            </a:solidFill>
            <a:latin typeface="Times New Roman" pitchFamily="18" charset="0"/>
            <a:cs typeface="Times New Roman" pitchFamily="18" charset="0"/>
          </a:endParaRPr>
        </a:p>
      </dsp:txBody>
      <dsp:txXfrm>
        <a:off x="2746561" y="1093411"/>
        <a:ext cx="2956489" cy="494583"/>
      </dsp:txXfrm>
    </dsp:sp>
    <dsp:sp modelId="{8AAA3113-588D-4592-86BD-E1AFC0441082}">
      <dsp:nvSpPr>
        <dsp:cNvPr id="0" name=""/>
        <dsp:cNvSpPr/>
      </dsp:nvSpPr>
      <dsp:spPr>
        <a:xfrm>
          <a:off x="2700692" y="1698778"/>
          <a:ext cx="3010001" cy="548095"/>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kk-KZ" sz="1600" b="1" kern="1200" dirty="0" smtClean="0">
              <a:solidFill>
                <a:srgbClr val="002060"/>
              </a:solidFill>
              <a:latin typeface="Times New Roman" pitchFamily="18" charset="0"/>
              <a:cs typeface="Times New Roman" pitchFamily="18" charset="0"/>
            </a:rPr>
            <a:t>Ынта, білімге құштарлық  </a:t>
          </a:r>
          <a:endParaRPr lang="ru-RU" sz="1600" b="1" kern="1200" dirty="0">
            <a:solidFill>
              <a:srgbClr val="002060"/>
            </a:solidFill>
            <a:latin typeface="Times New Roman" pitchFamily="18" charset="0"/>
            <a:cs typeface="Times New Roman" pitchFamily="18" charset="0"/>
          </a:endParaRPr>
        </a:p>
      </dsp:txBody>
      <dsp:txXfrm>
        <a:off x="2727448" y="1725534"/>
        <a:ext cx="2956489" cy="494583"/>
      </dsp:txXfrm>
    </dsp:sp>
    <dsp:sp modelId="{56661CBC-68B2-4D63-8FB0-836FF417A4D6}">
      <dsp:nvSpPr>
        <dsp:cNvPr id="0" name=""/>
        <dsp:cNvSpPr/>
      </dsp:nvSpPr>
      <dsp:spPr>
        <a:xfrm>
          <a:off x="2700692" y="2315386"/>
          <a:ext cx="3010001" cy="548095"/>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kk-KZ" sz="1600" b="1" kern="1200" dirty="0" smtClean="0">
              <a:solidFill>
                <a:srgbClr val="002060"/>
              </a:solidFill>
              <a:latin typeface="Times New Roman" pitchFamily="18" charset="0"/>
              <a:cs typeface="Times New Roman" pitchFamily="18" charset="0"/>
            </a:rPr>
            <a:t>Дұрыс шешім қабылдай білу </a:t>
          </a:r>
          <a:endParaRPr lang="ru-RU" sz="1600" b="1" kern="1200" dirty="0">
            <a:solidFill>
              <a:srgbClr val="002060"/>
            </a:solidFill>
            <a:latin typeface="Times New Roman" pitchFamily="18" charset="0"/>
            <a:cs typeface="Times New Roman" pitchFamily="18" charset="0"/>
          </a:endParaRPr>
        </a:p>
      </dsp:txBody>
      <dsp:txXfrm>
        <a:off x="2727448" y="2342142"/>
        <a:ext cx="2956489" cy="494583"/>
      </dsp:txXfrm>
    </dsp:sp>
    <dsp:sp modelId="{FED84D23-B312-47C0-B765-00127777ED95}">
      <dsp:nvSpPr>
        <dsp:cNvPr id="0" name=""/>
        <dsp:cNvSpPr/>
      </dsp:nvSpPr>
      <dsp:spPr>
        <a:xfrm>
          <a:off x="2700692" y="2931993"/>
          <a:ext cx="3010001" cy="548095"/>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kk-KZ" sz="1600" b="1" kern="1200" dirty="0" smtClean="0">
              <a:solidFill>
                <a:srgbClr val="002060"/>
              </a:solidFill>
              <a:latin typeface="Times New Roman" pitchFamily="18" charset="0"/>
              <a:cs typeface="Times New Roman" pitchFamily="18" charset="0"/>
            </a:rPr>
            <a:t>Өзін  көрсете білу </a:t>
          </a:r>
          <a:endParaRPr lang="ru-RU" sz="1600" b="1" kern="1200" dirty="0">
            <a:solidFill>
              <a:srgbClr val="002060"/>
            </a:solidFill>
            <a:latin typeface="Times New Roman" pitchFamily="18" charset="0"/>
            <a:cs typeface="Times New Roman" pitchFamily="18" charset="0"/>
          </a:endParaRPr>
        </a:p>
      </dsp:txBody>
      <dsp:txXfrm>
        <a:off x="2727448" y="2958749"/>
        <a:ext cx="2956489" cy="494583"/>
      </dsp:txXfrm>
    </dsp:sp>
    <dsp:sp modelId="{646F4825-BA5F-4261-81C5-D7E09190B3EC}">
      <dsp:nvSpPr>
        <dsp:cNvPr id="0" name=""/>
        <dsp:cNvSpPr/>
      </dsp:nvSpPr>
      <dsp:spPr>
        <a:xfrm>
          <a:off x="2700692" y="3548600"/>
          <a:ext cx="3010001" cy="548095"/>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kk-KZ" sz="1600" b="1" kern="1200" dirty="0" smtClean="0">
              <a:solidFill>
                <a:srgbClr val="002060"/>
              </a:solidFill>
              <a:latin typeface="Times New Roman" pitchFamily="18" charset="0"/>
              <a:cs typeface="Times New Roman" pitchFamily="18" charset="0"/>
            </a:rPr>
            <a:t>Салмақтылық </a:t>
          </a:r>
          <a:endParaRPr lang="ru-RU" sz="1600" b="1" kern="1200" dirty="0">
            <a:solidFill>
              <a:srgbClr val="002060"/>
            </a:solidFill>
            <a:latin typeface="Times New Roman" pitchFamily="18" charset="0"/>
            <a:cs typeface="Times New Roman" pitchFamily="18" charset="0"/>
          </a:endParaRPr>
        </a:p>
      </dsp:txBody>
      <dsp:txXfrm>
        <a:off x="2727448" y="3575356"/>
        <a:ext cx="2956489" cy="4945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5ADC103-B48E-4DB8-A824-48EFC87B5327}" type="datetimeFigureOut">
              <a:rPr lang="ru-RU" smtClean="0"/>
              <a:t>12.10.2016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98E83CB-922C-43B5-8428-398FAF7C68BE}" type="slidenum">
              <a:rPr lang="ru-RU" smtClean="0"/>
              <a:t>‹#›</a:t>
            </a:fld>
            <a:endParaRPr lang="ru-RU"/>
          </a:p>
        </p:txBody>
      </p:sp>
    </p:spTree>
    <p:extLst>
      <p:ext uri="{BB962C8B-B14F-4D97-AF65-F5344CB8AC3E}">
        <p14:creationId xmlns:p14="http://schemas.microsoft.com/office/powerpoint/2010/main" val="24493379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5ADC103-B48E-4DB8-A824-48EFC87B5327}" type="datetimeFigureOut">
              <a:rPr lang="ru-RU" smtClean="0"/>
              <a:t>12.10.2016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98E83CB-922C-43B5-8428-398FAF7C68BE}" type="slidenum">
              <a:rPr lang="ru-RU" smtClean="0"/>
              <a:t>‹#›</a:t>
            </a:fld>
            <a:endParaRPr lang="ru-RU"/>
          </a:p>
        </p:txBody>
      </p:sp>
    </p:spTree>
    <p:extLst>
      <p:ext uri="{BB962C8B-B14F-4D97-AF65-F5344CB8AC3E}">
        <p14:creationId xmlns:p14="http://schemas.microsoft.com/office/powerpoint/2010/main" val="39821761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5ADC103-B48E-4DB8-A824-48EFC87B5327}" type="datetimeFigureOut">
              <a:rPr lang="ru-RU" smtClean="0"/>
              <a:t>12.10.2016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98E83CB-922C-43B5-8428-398FAF7C68BE}" type="slidenum">
              <a:rPr lang="ru-RU" smtClean="0"/>
              <a:t>‹#›</a:t>
            </a:fld>
            <a:endParaRPr lang="ru-RU"/>
          </a:p>
        </p:txBody>
      </p:sp>
    </p:spTree>
    <p:extLst>
      <p:ext uri="{BB962C8B-B14F-4D97-AF65-F5344CB8AC3E}">
        <p14:creationId xmlns:p14="http://schemas.microsoft.com/office/powerpoint/2010/main" val="3658619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5ADC103-B48E-4DB8-A824-48EFC87B5327}" type="datetimeFigureOut">
              <a:rPr lang="ru-RU" smtClean="0"/>
              <a:t>12.10.2016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98E83CB-922C-43B5-8428-398FAF7C68BE}" type="slidenum">
              <a:rPr lang="ru-RU" smtClean="0"/>
              <a:t>‹#›</a:t>
            </a:fld>
            <a:endParaRPr lang="ru-RU"/>
          </a:p>
        </p:txBody>
      </p:sp>
    </p:spTree>
    <p:extLst>
      <p:ext uri="{BB962C8B-B14F-4D97-AF65-F5344CB8AC3E}">
        <p14:creationId xmlns:p14="http://schemas.microsoft.com/office/powerpoint/2010/main" val="2377833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5ADC103-B48E-4DB8-A824-48EFC87B5327}" type="datetimeFigureOut">
              <a:rPr lang="ru-RU" smtClean="0"/>
              <a:t>12.10.2016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A98E83CB-922C-43B5-8428-398FAF7C68BE}" type="slidenum">
              <a:rPr lang="ru-RU" smtClean="0"/>
              <a:t>‹#›</a:t>
            </a:fld>
            <a:endParaRPr lang="ru-RU"/>
          </a:p>
        </p:txBody>
      </p:sp>
    </p:spTree>
    <p:extLst>
      <p:ext uri="{BB962C8B-B14F-4D97-AF65-F5344CB8AC3E}">
        <p14:creationId xmlns:p14="http://schemas.microsoft.com/office/powerpoint/2010/main" val="4663976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5ADC103-B48E-4DB8-A824-48EFC87B5327}" type="datetimeFigureOut">
              <a:rPr lang="ru-RU" smtClean="0"/>
              <a:t>12.10.2016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A98E83CB-922C-43B5-8428-398FAF7C68BE}" type="slidenum">
              <a:rPr lang="ru-RU" smtClean="0"/>
              <a:t>‹#›</a:t>
            </a:fld>
            <a:endParaRPr lang="ru-RU"/>
          </a:p>
        </p:txBody>
      </p:sp>
    </p:spTree>
    <p:extLst>
      <p:ext uri="{BB962C8B-B14F-4D97-AF65-F5344CB8AC3E}">
        <p14:creationId xmlns:p14="http://schemas.microsoft.com/office/powerpoint/2010/main" val="3264400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5ADC103-B48E-4DB8-A824-48EFC87B5327}" type="datetimeFigureOut">
              <a:rPr lang="ru-RU" smtClean="0"/>
              <a:t>12.10.2016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A98E83CB-922C-43B5-8428-398FAF7C68BE}" type="slidenum">
              <a:rPr lang="ru-RU" smtClean="0"/>
              <a:t>‹#›</a:t>
            </a:fld>
            <a:endParaRPr lang="ru-RU"/>
          </a:p>
        </p:txBody>
      </p:sp>
    </p:spTree>
    <p:extLst>
      <p:ext uri="{BB962C8B-B14F-4D97-AF65-F5344CB8AC3E}">
        <p14:creationId xmlns:p14="http://schemas.microsoft.com/office/powerpoint/2010/main" val="3518677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5ADC103-B48E-4DB8-A824-48EFC87B5327}" type="datetimeFigureOut">
              <a:rPr lang="ru-RU" smtClean="0"/>
              <a:t>12.10.2016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98E83CB-922C-43B5-8428-398FAF7C68BE}" type="slidenum">
              <a:rPr lang="ru-RU" smtClean="0"/>
              <a:t>‹#›</a:t>
            </a:fld>
            <a:endParaRPr lang="ru-RU"/>
          </a:p>
        </p:txBody>
      </p:sp>
    </p:spTree>
    <p:extLst>
      <p:ext uri="{BB962C8B-B14F-4D97-AF65-F5344CB8AC3E}">
        <p14:creationId xmlns:p14="http://schemas.microsoft.com/office/powerpoint/2010/main" val="38389277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5ADC103-B48E-4DB8-A824-48EFC87B5327}" type="datetimeFigureOut">
              <a:rPr lang="ru-RU" smtClean="0"/>
              <a:t>12.10.2016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A98E83CB-922C-43B5-8428-398FAF7C68BE}" type="slidenum">
              <a:rPr lang="ru-RU" smtClean="0"/>
              <a:t>‹#›</a:t>
            </a:fld>
            <a:endParaRPr lang="ru-RU"/>
          </a:p>
        </p:txBody>
      </p:sp>
    </p:spTree>
    <p:extLst>
      <p:ext uri="{BB962C8B-B14F-4D97-AF65-F5344CB8AC3E}">
        <p14:creationId xmlns:p14="http://schemas.microsoft.com/office/powerpoint/2010/main" val="1932299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5ADC103-B48E-4DB8-A824-48EFC87B5327}" type="datetimeFigureOut">
              <a:rPr lang="ru-RU" smtClean="0"/>
              <a:t>12.10.2016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98E83CB-922C-43B5-8428-398FAF7C68BE}" type="slidenum">
              <a:rPr lang="ru-RU" smtClean="0"/>
              <a:t>‹#›</a:t>
            </a:fld>
            <a:endParaRPr lang="ru-RU"/>
          </a:p>
        </p:txBody>
      </p:sp>
    </p:spTree>
    <p:extLst>
      <p:ext uri="{BB962C8B-B14F-4D97-AF65-F5344CB8AC3E}">
        <p14:creationId xmlns:p14="http://schemas.microsoft.com/office/powerpoint/2010/main" val="3621952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5ADC103-B48E-4DB8-A824-48EFC87B5327}" type="datetimeFigureOut">
              <a:rPr lang="ru-RU" smtClean="0"/>
              <a:t>12.10.2016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A98E83CB-922C-43B5-8428-398FAF7C68BE}" type="slidenum">
              <a:rPr lang="ru-RU" smtClean="0"/>
              <a:t>‹#›</a:t>
            </a:fld>
            <a:endParaRPr lang="ru-RU"/>
          </a:p>
        </p:txBody>
      </p:sp>
    </p:spTree>
    <p:extLst>
      <p:ext uri="{BB962C8B-B14F-4D97-AF65-F5344CB8AC3E}">
        <p14:creationId xmlns:p14="http://schemas.microsoft.com/office/powerpoint/2010/main" val="35954299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ADC103-B48E-4DB8-A824-48EFC87B5327}" type="datetimeFigureOut">
              <a:rPr lang="ru-RU" smtClean="0"/>
              <a:t>12.10.2016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8E83CB-922C-43B5-8428-398FAF7C68BE}" type="slidenum">
              <a:rPr lang="ru-RU" smtClean="0"/>
              <a:t>‹#›</a:t>
            </a:fld>
            <a:endParaRPr lang="ru-RU"/>
          </a:p>
        </p:txBody>
      </p:sp>
    </p:spTree>
    <p:extLst>
      <p:ext uri="{BB962C8B-B14F-4D97-AF65-F5344CB8AC3E}">
        <p14:creationId xmlns:p14="http://schemas.microsoft.com/office/powerpoint/2010/main" val="41715193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egemen.kz/kz/basty-ma-alalar-2/31408-ltty-ideyamyz-m-gilik-el"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3" descr="C:\Users\Айгерим\Downloads\1342452095_1 (1).jpg"/>
          <p:cNvPicPr>
            <a:picLocks noChangeAspect="1" noChangeArrowheads="1"/>
          </p:cNvPicPr>
          <p:nvPr/>
        </p:nvPicPr>
        <p:blipFill>
          <a:blip r:embed="rId2">
            <a:extLst>
              <a:ext uri="{28A0092B-C50C-407E-A947-70E740481C1C}">
                <a14:useLocalDpi xmlns:a14="http://schemas.microsoft.com/office/drawing/2010/main" val="0"/>
              </a:ext>
            </a:extLst>
          </a:blip>
          <a:srcRect l="4688" t="28812" b="11111"/>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Прямоугольник 8"/>
          <p:cNvSpPr>
            <a:spLocks noChangeArrowheads="1"/>
          </p:cNvSpPr>
          <p:nvPr/>
        </p:nvSpPr>
        <p:spPr bwMode="auto">
          <a:xfrm>
            <a:off x="1835696" y="214313"/>
            <a:ext cx="7056784"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kk-KZ" sz="1400" b="1" dirty="0">
                <a:solidFill>
                  <a:srgbClr val="002060"/>
                </a:solidFill>
                <a:latin typeface="Times New Roman" pitchFamily="18" charset="0"/>
                <a:cs typeface="Times New Roman" pitchFamily="18" charset="0"/>
              </a:rPr>
              <a:t>ҚАЗАҚСТАН РЕСПУБЛИКАСЫ БІЛІМ ЖӘНЕ ҒЫЛЫМ МИНИСТРЛІГІ</a:t>
            </a:r>
            <a:endParaRPr lang="ru-RU" sz="1400" dirty="0">
              <a:solidFill>
                <a:srgbClr val="002060"/>
              </a:solidFill>
              <a:latin typeface="Times New Roman" pitchFamily="18" charset="0"/>
              <a:cs typeface="Times New Roman" pitchFamily="18" charset="0"/>
            </a:endParaRPr>
          </a:p>
          <a:p>
            <a:pPr algn="ctr"/>
            <a:r>
              <a:rPr lang="kk-KZ" sz="1400" b="1" dirty="0">
                <a:solidFill>
                  <a:srgbClr val="002060"/>
                </a:solidFill>
                <a:latin typeface="Times New Roman" pitchFamily="18" charset="0"/>
                <a:cs typeface="Times New Roman" pitchFamily="18" charset="0"/>
              </a:rPr>
              <a:t>«ӨРЛЕУ» БАҰО ФИЛИАЛЫ ҚАЗАҚСТАН РЕСПУБЛИКАСЫ БІЛІМ БЕРУ ЖҮЙЕСІНІҢ БАСШЫ ЖӘНЕ ҒЫЛЫМИ-ПЕДАГОГИКАЛЫҚ ҚЫЗМЕТКЕРЛЕРІНІҢ БІЛІКТІЛІГІН АРТТЫРАТЫН РЕСПУБЛИКАЛЫҚ ИНСТИТУТЫ</a:t>
            </a:r>
            <a:endParaRPr lang="ru-RU" sz="1400" dirty="0">
              <a:solidFill>
                <a:srgbClr val="002060"/>
              </a:solidFill>
              <a:latin typeface="Times New Roman" pitchFamily="18" charset="0"/>
              <a:cs typeface="Times New Roman" pitchFamily="18" charset="0"/>
            </a:endParaRPr>
          </a:p>
        </p:txBody>
      </p:sp>
      <p:sp>
        <p:nvSpPr>
          <p:cNvPr id="2052" name="Прямоугольник 9"/>
          <p:cNvSpPr>
            <a:spLocks noChangeArrowheads="1"/>
          </p:cNvSpPr>
          <p:nvPr/>
        </p:nvSpPr>
        <p:spPr bwMode="auto">
          <a:xfrm>
            <a:off x="2136775" y="2060575"/>
            <a:ext cx="60721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ru-RU" sz="2400" dirty="0">
              <a:latin typeface="Times New Roman" pitchFamily="18" charset="0"/>
              <a:cs typeface="Times New Roman" pitchFamily="18" charset="0"/>
            </a:endParaRPr>
          </a:p>
        </p:txBody>
      </p:sp>
      <p:sp>
        <p:nvSpPr>
          <p:cNvPr id="2053" name="Прямоугольник 1"/>
          <p:cNvSpPr>
            <a:spLocks noChangeArrowheads="1"/>
          </p:cNvSpPr>
          <p:nvPr/>
        </p:nvSpPr>
        <p:spPr bwMode="auto">
          <a:xfrm>
            <a:off x="2136774" y="1052513"/>
            <a:ext cx="6251649"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endParaRPr lang="kk-KZ" b="1" dirty="0">
              <a:solidFill>
                <a:srgbClr val="002060"/>
              </a:solidFill>
              <a:latin typeface="Times New Roman" pitchFamily="18" charset="0"/>
              <a:cs typeface="Times New Roman" pitchFamily="18" charset="0"/>
            </a:endParaRPr>
          </a:p>
          <a:p>
            <a:endParaRPr lang="kk-KZ" b="1" dirty="0">
              <a:solidFill>
                <a:srgbClr val="002060"/>
              </a:solidFill>
              <a:latin typeface="Times New Roman" pitchFamily="18" charset="0"/>
              <a:cs typeface="Times New Roman" pitchFamily="18" charset="0"/>
            </a:endParaRPr>
          </a:p>
          <a:p>
            <a:endParaRPr lang="kk-KZ" b="1" dirty="0">
              <a:solidFill>
                <a:srgbClr val="002060"/>
              </a:solidFill>
              <a:latin typeface="Times New Roman" pitchFamily="18" charset="0"/>
              <a:cs typeface="Times New Roman" pitchFamily="18" charset="0"/>
            </a:endParaRPr>
          </a:p>
          <a:p>
            <a:pPr algn="ctr"/>
            <a:endParaRPr lang="kk-KZ" sz="2000" b="1" dirty="0" smtClean="0">
              <a:solidFill>
                <a:srgbClr val="002060"/>
              </a:solidFill>
              <a:latin typeface="Times New Roman" pitchFamily="18" charset="0"/>
              <a:cs typeface="Times New Roman" pitchFamily="18" charset="0"/>
            </a:endParaRPr>
          </a:p>
          <a:p>
            <a:pPr algn="ctr"/>
            <a:r>
              <a:rPr lang="kk-KZ" sz="2000" b="1" dirty="0" smtClean="0">
                <a:solidFill>
                  <a:srgbClr val="002060"/>
                </a:solidFill>
                <a:latin typeface="Times New Roman" pitchFamily="18" charset="0"/>
                <a:cs typeface="Times New Roman" pitchFamily="18" charset="0"/>
              </a:rPr>
              <a:t>Жоба </a:t>
            </a:r>
            <a:r>
              <a:rPr lang="kk-KZ" sz="2000" b="1" dirty="0">
                <a:solidFill>
                  <a:srgbClr val="002060"/>
                </a:solidFill>
                <a:latin typeface="Times New Roman" pitchFamily="18" charset="0"/>
                <a:cs typeface="Times New Roman" pitchFamily="18" charset="0"/>
              </a:rPr>
              <a:t>тақырыбы</a:t>
            </a:r>
            <a:r>
              <a:rPr lang="kk-KZ" sz="2000" b="1" dirty="0" smtClean="0">
                <a:solidFill>
                  <a:srgbClr val="002060"/>
                </a:solidFill>
                <a:latin typeface="Times New Roman" pitchFamily="18" charset="0"/>
                <a:cs typeface="Times New Roman" pitchFamily="18" charset="0"/>
              </a:rPr>
              <a:t>:</a:t>
            </a:r>
            <a:endParaRPr lang="kk-KZ" b="1" dirty="0">
              <a:solidFill>
                <a:srgbClr val="002060"/>
              </a:solidFill>
              <a:latin typeface="Times New Roman" pitchFamily="18" charset="0"/>
              <a:cs typeface="Times New Roman" pitchFamily="18" charset="0"/>
            </a:endParaRPr>
          </a:p>
          <a:p>
            <a:pPr algn="ctr"/>
            <a:r>
              <a:rPr lang="kk-KZ" sz="2400" b="1" dirty="0" smtClean="0">
                <a:solidFill>
                  <a:srgbClr val="FF0000"/>
                </a:solidFill>
                <a:latin typeface="Times New Roman" pitchFamily="18" charset="0"/>
                <a:cs typeface="Times New Roman" pitchFamily="18" charset="0"/>
              </a:rPr>
              <a:t>«БІЛІМ БЕРУ МАЗМҰНЫН ЖАҢАРТУ ЖАҒДАЙЫНДА ЖЕКЕ ТҰЛҒАНЫ ПАТРИОТТЫҚ ТӘРБИЕЛЕУ МЕН ӘЛЕУМЕТТЕНДІРУ НЕГІЗДЕРІ»</a:t>
            </a:r>
            <a:endParaRPr lang="kk-KZ" sz="2400" b="1" dirty="0">
              <a:solidFill>
                <a:srgbClr val="FF0000"/>
              </a:solidFill>
              <a:latin typeface="Times New Roman" pitchFamily="18" charset="0"/>
              <a:cs typeface="Times New Roman" pitchFamily="18" charset="0"/>
            </a:endParaRPr>
          </a:p>
          <a:p>
            <a:endParaRPr lang="kk-KZ" b="1" dirty="0">
              <a:solidFill>
                <a:srgbClr val="002060"/>
              </a:solidFill>
              <a:latin typeface="Times New Roman" pitchFamily="18" charset="0"/>
              <a:cs typeface="Times New Roman" pitchFamily="18" charset="0"/>
            </a:endParaRPr>
          </a:p>
          <a:p>
            <a:pPr algn="ctr"/>
            <a:r>
              <a:rPr lang="kk-KZ" b="1" dirty="0">
                <a:solidFill>
                  <a:srgbClr val="002060"/>
                </a:solidFill>
                <a:latin typeface="Times New Roman" pitchFamily="18" charset="0"/>
                <a:cs typeface="Times New Roman" pitchFamily="18" charset="0"/>
              </a:rPr>
              <a:t>                   </a:t>
            </a:r>
            <a:r>
              <a:rPr lang="kk-KZ" b="1" dirty="0" smtClean="0">
                <a:solidFill>
                  <a:srgbClr val="002060"/>
                </a:solidFill>
                <a:latin typeface="Times New Roman" pitchFamily="18" charset="0"/>
                <a:cs typeface="Times New Roman" pitchFamily="18" charset="0"/>
              </a:rPr>
              <a:t>      </a:t>
            </a:r>
            <a:r>
              <a:rPr lang="kk-KZ" sz="1600" b="1" dirty="0" smtClean="0">
                <a:solidFill>
                  <a:srgbClr val="002060"/>
                </a:solidFill>
                <a:latin typeface="Times New Roman" pitchFamily="18" charset="0"/>
                <a:cs typeface="Times New Roman" pitchFamily="18" charset="0"/>
              </a:rPr>
              <a:t>Дайындағандар</a:t>
            </a:r>
            <a:r>
              <a:rPr lang="kk-KZ" sz="1600" b="1" dirty="0" smtClean="0">
                <a:solidFill>
                  <a:srgbClr val="002060"/>
                </a:solidFill>
                <a:latin typeface="Times New Roman" pitchFamily="18" charset="0"/>
                <a:cs typeface="Times New Roman" pitchFamily="18" charset="0"/>
              </a:rPr>
              <a:t>: Абеуова Г.К., Исатаев А.А., </a:t>
            </a:r>
            <a:r>
              <a:rPr lang="kk-KZ" sz="1600" b="1" dirty="0" smtClean="0">
                <a:solidFill>
                  <a:srgbClr val="002060"/>
                </a:solidFill>
                <a:latin typeface="Times New Roman" pitchFamily="18" charset="0"/>
                <a:cs typeface="Times New Roman" pitchFamily="18" charset="0"/>
              </a:rPr>
              <a:t>                Мутанқызы </a:t>
            </a:r>
            <a:r>
              <a:rPr lang="kk-KZ" sz="1600" b="1" dirty="0" smtClean="0">
                <a:solidFill>
                  <a:srgbClr val="002060"/>
                </a:solidFill>
                <a:latin typeface="Times New Roman" pitchFamily="18" charset="0"/>
                <a:cs typeface="Times New Roman" pitchFamily="18" charset="0"/>
              </a:rPr>
              <a:t>А., Абуов Ж.Т., Бауыржанқызы </a:t>
            </a:r>
            <a:r>
              <a:rPr lang="kk-KZ" sz="1600" b="1" dirty="0" smtClean="0">
                <a:solidFill>
                  <a:srgbClr val="002060"/>
                </a:solidFill>
                <a:latin typeface="Times New Roman" pitchFamily="18" charset="0"/>
                <a:cs typeface="Times New Roman" pitchFamily="18" charset="0"/>
              </a:rPr>
              <a:t>Б.</a:t>
            </a:r>
            <a:r>
              <a:rPr lang="kk-KZ" sz="1600" b="1" dirty="0" smtClean="0">
                <a:solidFill>
                  <a:srgbClr val="002060"/>
                </a:solidFill>
                <a:latin typeface="Times New Roman" pitchFamily="18" charset="0"/>
                <a:cs typeface="Times New Roman" pitchFamily="18" charset="0"/>
              </a:rPr>
              <a:t>, Халық А.</a:t>
            </a:r>
            <a:r>
              <a:rPr lang="kk-KZ" sz="1600" b="1" dirty="0" smtClean="0">
                <a:solidFill>
                  <a:srgbClr val="002060"/>
                </a:solidFill>
                <a:latin typeface="Times New Roman" pitchFamily="18" charset="0"/>
                <a:cs typeface="Times New Roman" pitchFamily="18" charset="0"/>
              </a:rPr>
              <a:t> </a:t>
            </a:r>
            <a:endParaRPr lang="kk-KZ" sz="1600" b="1" dirty="0">
              <a:solidFill>
                <a:srgbClr val="002060"/>
              </a:solidFill>
              <a:latin typeface="Times New Roman" pitchFamily="18" charset="0"/>
              <a:cs typeface="Times New Roman" pitchFamily="18" charset="0"/>
            </a:endParaRPr>
          </a:p>
          <a:p>
            <a:r>
              <a:rPr lang="kk-KZ" sz="1600" dirty="0">
                <a:solidFill>
                  <a:srgbClr val="002060"/>
                </a:solidFill>
                <a:latin typeface="Times New Roman" pitchFamily="18" charset="0"/>
                <a:cs typeface="Times New Roman" pitchFamily="18" charset="0"/>
              </a:rPr>
              <a:t>      </a:t>
            </a:r>
            <a:r>
              <a:rPr lang="kk-KZ" sz="1600" dirty="0" smtClean="0">
                <a:solidFill>
                  <a:srgbClr val="002060"/>
                </a:solidFill>
                <a:latin typeface="Times New Roman" pitchFamily="18" charset="0"/>
                <a:cs typeface="Times New Roman" pitchFamily="18" charset="0"/>
              </a:rPr>
              <a:t>                                         </a:t>
            </a:r>
            <a:endParaRPr lang="kk-KZ" sz="1600" b="1" dirty="0">
              <a:solidFill>
                <a:srgbClr val="002060"/>
              </a:solidFill>
              <a:latin typeface="Times New Roman" pitchFamily="18" charset="0"/>
              <a:cs typeface="Times New Roman" pitchFamily="18" charset="0"/>
            </a:endParaRPr>
          </a:p>
          <a:p>
            <a:pPr algn="ctr"/>
            <a:endParaRPr lang="kk-KZ" b="1" dirty="0">
              <a:solidFill>
                <a:srgbClr val="002060"/>
              </a:solidFill>
              <a:latin typeface="Times New Roman" pitchFamily="18" charset="0"/>
              <a:cs typeface="Times New Roman" pitchFamily="18" charset="0"/>
            </a:endParaRPr>
          </a:p>
          <a:p>
            <a:pPr algn="ctr"/>
            <a:endParaRPr lang="kk-KZ" b="1" dirty="0">
              <a:solidFill>
                <a:srgbClr val="002060"/>
              </a:solidFill>
              <a:latin typeface="Times New Roman" pitchFamily="18" charset="0"/>
              <a:cs typeface="Times New Roman" pitchFamily="18" charset="0"/>
            </a:endParaRPr>
          </a:p>
          <a:p>
            <a:pPr algn="ctr"/>
            <a:r>
              <a:rPr lang="kk-KZ" b="1" dirty="0" smtClean="0">
                <a:solidFill>
                  <a:srgbClr val="002060"/>
                </a:solidFill>
                <a:latin typeface="Times New Roman" pitchFamily="18" charset="0"/>
                <a:cs typeface="Times New Roman" pitchFamily="18" charset="0"/>
              </a:rPr>
              <a:t>Павлодар </a:t>
            </a:r>
            <a:r>
              <a:rPr lang="kk-KZ" b="1" dirty="0">
                <a:solidFill>
                  <a:srgbClr val="002060"/>
                </a:solidFill>
                <a:latin typeface="Times New Roman" pitchFamily="18" charset="0"/>
                <a:cs typeface="Times New Roman" pitchFamily="18" charset="0"/>
              </a:rPr>
              <a:t>-2016ж .</a:t>
            </a:r>
          </a:p>
        </p:txBody>
      </p:sp>
    </p:spTree>
    <p:extLst>
      <p:ext uri="{BB962C8B-B14F-4D97-AF65-F5344CB8AC3E}">
        <p14:creationId xmlns:p14="http://schemas.microsoft.com/office/powerpoint/2010/main" val="31594578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3" descr="C:\Users\Айгерим\Downloads\1342452095_1 (1).jpg"/>
          <p:cNvPicPr>
            <a:picLocks noChangeAspect="1" noChangeArrowheads="1"/>
          </p:cNvPicPr>
          <p:nvPr/>
        </p:nvPicPr>
        <p:blipFill>
          <a:blip r:embed="rId2">
            <a:extLst>
              <a:ext uri="{28A0092B-C50C-407E-A947-70E740481C1C}">
                <a14:useLocalDpi xmlns:a14="http://schemas.microsoft.com/office/drawing/2010/main" val="0"/>
              </a:ext>
            </a:extLst>
          </a:blip>
          <a:srcRect l="4688" t="28812" b="11111"/>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Прямоугольник 8"/>
          <p:cNvSpPr>
            <a:spLocks noChangeArrowheads="1"/>
          </p:cNvSpPr>
          <p:nvPr/>
        </p:nvSpPr>
        <p:spPr bwMode="auto">
          <a:xfrm>
            <a:off x="1857375" y="214313"/>
            <a:ext cx="70008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ru-RU" dirty="0">
              <a:solidFill>
                <a:srgbClr val="002060"/>
              </a:solidFill>
              <a:latin typeface="Times New Roman" pitchFamily="18" charset="0"/>
              <a:cs typeface="Times New Roman" pitchFamily="18" charset="0"/>
            </a:endParaRPr>
          </a:p>
        </p:txBody>
      </p:sp>
      <p:sp>
        <p:nvSpPr>
          <p:cNvPr id="3076" name="Прямоугольник 9"/>
          <p:cNvSpPr>
            <a:spLocks noChangeArrowheads="1"/>
          </p:cNvSpPr>
          <p:nvPr/>
        </p:nvSpPr>
        <p:spPr bwMode="auto">
          <a:xfrm>
            <a:off x="2136775" y="2060575"/>
            <a:ext cx="60721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ru-RU" sz="2400" dirty="0">
              <a:latin typeface="Times New Roman" pitchFamily="18" charset="0"/>
              <a:cs typeface="Times New Roman" pitchFamily="18" charset="0"/>
            </a:endParaRPr>
          </a:p>
        </p:txBody>
      </p:sp>
      <p:sp>
        <p:nvSpPr>
          <p:cNvPr id="3077" name="Прямоугольник 1"/>
          <p:cNvSpPr>
            <a:spLocks noChangeArrowheads="1"/>
          </p:cNvSpPr>
          <p:nvPr/>
        </p:nvSpPr>
        <p:spPr bwMode="auto">
          <a:xfrm>
            <a:off x="2136775" y="1052513"/>
            <a:ext cx="6072188"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kk-KZ" b="1">
              <a:solidFill>
                <a:srgbClr val="002060"/>
              </a:solidFill>
              <a:latin typeface="Times New Roman" pitchFamily="18" charset="0"/>
              <a:cs typeface="Times New Roman" pitchFamily="18" charset="0"/>
            </a:endParaRPr>
          </a:p>
          <a:p>
            <a:endParaRPr lang="kk-KZ" b="1">
              <a:solidFill>
                <a:srgbClr val="002060"/>
              </a:solidFill>
              <a:latin typeface="Times New Roman" pitchFamily="18" charset="0"/>
              <a:cs typeface="Times New Roman" pitchFamily="18" charset="0"/>
            </a:endParaRPr>
          </a:p>
          <a:p>
            <a:endParaRPr lang="kk-KZ" sz="2000" b="1">
              <a:solidFill>
                <a:srgbClr val="002060"/>
              </a:solidFill>
              <a:latin typeface="Times New Roman" pitchFamily="18" charset="0"/>
              <a:cs typeface="Times New Roman" pitchFamily="18" charset="0"/>
            </a:endParaRPr>
          </a:p>
        </p:txBody>
      </p:sp>
      <p:sp>
        <p:nvSpPr>
          <p:cNvPr id="3078" name="Прямоугольник 3"/>
          <p:cNvSpPr>
            <a:spLocks noChangeArrowheads="1"/>
          </p:cNvSpPr>
          <p:nvPr/>
        </p:nvSpPr>
        <p:spPr bwMode="auto">
          <a:xfrm>
            <a:off x="2267744" y="320675"/>
            <a:ext cx="5832648"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endParaRPr lang="ru-RU" sz="2000" b="1" dirty="0" smtClean="0">
              <a:solidFill>
                <a:srgbClr val="002060"/>
              </a:solidFill>
              <a:latin typeface="Times New Roman" pitchFamily="18" charset="0"/>
              <a:cs typeface="Times New Roman" pitchFamily="18" charset="0"/>
            </a:endParaRPr>
          </a:p>
          <a:p>
            <a:pPr algn="ctr"/>
            <a:endParaRPr lang="ru-RU" sz="2000" b="1" dirty="0" smtClean="0">
              <a:solidFill>
                <a:srgbClr val="002060"/>
              </a:solidFill>
              <a:latin typeface="Times New Roman" pitchFamily="18" charset="0"/>
              <a:cs typeface="Times New Roman" pitchFamily="18" charset="0"/>
            </a:endParaRPr>
          </a:p>
          <a:p>
            <a:pPr algn="ctr"/>
            <a:endParaRPr lang="ru-RU" sz="2000" b="1" dirty="0" smtClean="0">
              <a:solidFill>
                <a:srgbClr val="002060"/>
              </a:solidFill>
              <a:latin typeface="Times New Roman" pitchFamily="18" charset="0"/>
              <a:cs typeface="Times New Roman" pitchFamily="18" charset="0"/>
            </a:endParaRPr>
          </a:p>
          <a:p>
            <a:pPr algn="ctr"/>
            <a:r>
              <a:rPr lang="ru-RU" sz="2000" b="1" dirty="0">
                <a:solidFill>
                  <a:srgbClr val="002060"/>
                </a:solidFill>
                <a:latin typeface="Times New Roman" pitchFamily="18" charset="0"/>
                <a:cs typeface="Times New Roman" pitchFamily="18" charset="0"/>
              </a:rPr>
              <a:t> </a:t>
            </a:r>
            <a:r>
              <a:rPr lang="ru-RU" sz="3200" b="1" dirty="0" err="1">
                <a:solidFill>
                  <a:srgbClr val="FF0000"/>
                </a:solidFill>
                <a:latin typeface="Times New Roman" pitchFamily="18" charset="0"/>
                <a:cs typeface="Times New Roman" pitchFamily="18" charset="0"/>
              </a:rPr>
              <a:t>Өзектілігі</a:t>
            </a:r>
            <a:r>
              <a:rPr lang="ru-RU" sz="3200" b="1" dirty="0">
                <a:solidFill>
                  <a:srgbClr val="FF0000"/>
                </a:solidFill>
                <a:latin typeface="Times New Roman" pitchFamily="18" charset="0"/>
                <a:cs typeface="Times New Roman" pitchFamily="18" charset="0"/>
              </a:rPr>
              <a:t> </a:t>
            </a:r>
            <a:endParaRPr lang="ru-RU" sz="3200" b="1" dirty="0" smtClean="0">
              <a:solidFill>
                <a:srgbClr val="FF0000"/>
              </a:solidFill>
              <a:latin typeface="Times New Roman" pitchFamily="18" charset="0"/>
              <a:cs typeface="Times New Roman" pitchFamily="18" charset="0"/>
            </a:endParaRPr>
          </a:p>
          <a:p>
            <a:pPr algn="just"/>
            <a:endParaRPr lang="ru-RU" dirty="0">
              <a:solidFill>
                <a:srgbClr val="002060"/>
              </a:solidFill>
              <a:latin typeface="Times New Roman" pitchFamily="18" charset="0"/>
              <a:cs typeface="Times New Roman" pitchFamily="18" charset="0"/>
            </a:endParaRPr>
          </a:p>
          <a:p>
            <a:pPr algn="just"/>
            <a:r>
              <a:rPr lang="kk-KZ" altLang="ru-RU" dirty="0">
                <a:solidFill>
                  <a:srgbClr val="002060"/>
                </a:solidFill>
                <a:latin typeface="Times New Roman" pitchFamily="18" charset="0"/>
                <a:cs typeface="Times New Roman" pitchFamily="18" charset="0"/>
              </a:rPr>
              <a:t>  </a:t>
            </a:r>
            <a:r>
              <a:rPr lang="kk-KZ" altLang="ru-RU" dirty="0" smtClean="0">
                <a:solidFill>
                  <a:srgbClr val="002060"/>
                </a:solidFill>
                <a:latin typeface="Times New Roman" pitchFamily="18" charset="0"/>
                <a:cs typeface="Times New Roman" pitchFamily="18" charset="0"/>
              </a:rPr>
              <a:t>        </a:t>
            </a:r>
            <a:r>
              <a:rPr lang="kk-KZ" sz="1600" dirty="0" smtClean="0">
                <a:solidFill>
                  <a:srgbClr val="002060"/>
                </a:solidFill>
                <a:latin typeface="Times New Roman" pitchFamily="18" charset="0"/>
                <a:cs typeface="Times New Roman" pitchFamily="18" charset="0"/>
              </a:rPr>
              <a:t>Бүгінгі</a:t>
            </a:r>
            <a:r>
              <a:rPr lang="ru-RU" sz="1600" dirty="0" smtClean="0">
                <a:solidFill>
                  <a:srgbClr val="002060"/>
                </a:solidFill>
                <a:latin typeface="Times New Roman" pitchFamily="18" charset="0"/>
                <a:cs typeface="Times New Roman" pitchFamily="18" charset="0"/>
              </a:rPr>
              <a:t> </a:t>
            </a:r>
            <a:r>
              <a:rPr lang="ru-RU" sz="1600" dirty="0" err="1">
                <a:solidFill>
                  <a:srgbClr val="002060"/>
                </a:solidFill>
                <a:latin typeface="Times New Roman" pitchFamily="18" charset="0"/>
                <a:cs typeface="Times New Roman" pitchFamily="18" charset="0"/>
              </a:rPr>
              <a:t>жас</a:t>
            </a:r>
            <a:r>
              <a:rPr lang="ru-RU" sz="1600" dirty="0">
                <a:solidFill>
                  <a:srgbClr val="002060"/>
                </a:solidFill>
                <a:latin typeface="Times New Roman" pitchFamily="18" charset="0"/>
                <a:cs typeface="Times New Roman" pitchFamily="18" charset="0"/>
              </a:rPr>
              <a:t> </a:t>
            </a:r>
            <a:r>
              <a:rPr lang="ru-RU" sz="1600" dirty="0" err="1">
                <a:solidFill>
                  <a:srgbClr val="002060"/>
                </a:solidFill>
                <a:latin typeface="Times New Roman" pitchFamily="18" charset="0"/>
                <a:cs typeface="Times New Roman" pitchFamily="18" charset="0"/>
              </a:rPr>
              <a:t>ұрпақ</a:t>
            </a:r>
            <a:r>
              <a:rPr lang="ru-RU" sz="1600" dirty="0">
                <a:solidFill>
                  <a:srgbClr val="002060"/>
                </a:solidFill>
                <a:latin typeface="Times New Roman" pitchFamily="18" charset="0"/>
                <a:cs typeface="Times New Roman" pitchFamily="18" charset="0"/>
              </a:rPr>
              <a:t> </a:t>
            </a:r>
            <a:r>
              <a:rPr lang="ru-RU" sz="1600" dirty="0" err="1">
                <a:solidFill>
                  <a:srgbClr val="002060"/>
                </a:solidFill>
                <a:latin typeface="Times New Roman" pitchFamily="18" charset="0"/>
                <a:cs typeface="Times New Roman" pitchFamily="18" charset="0"/>
              </a:rPr>
              <a:t>болашақ</a:t>
            </a:r>
            <a:r>
              <a:rPr lang="ru-RU" sz="1600" dirty="0">
                <a:solidFill>
                  <a:srgbClr val="002060"/>
                </a:solidFill>
                <a:latin typeface="Times New Roman" pitchFamily="18" charset="0"/>
                <a:cs typeface="Times New Roman" pitchFamily="18" charset="0"/>
              </a:rPr>
              <a:t> </a:t>
            </a:r>
            <a:r>
              <a:rPr lang="ru-RU" sz="1600" dirty="0" err="1">
                <a:solidFill>
                  <a:srgbClr val="002060"/>
                </a:solidFill>
                <a:latin typeface="Times New Roman" pitchFamily="18" charset="0"/>
                <a:cs typeface="Times New Roman" pitchFamily="18" charset="0"/>
              </a:rPr>
              <a:t>Қазақстан</a:t>
            </a:r>
            <a:r>
              <a:rPr lang="ru-RU" sz="1600" dirty="0">
                <a:solidFill>
                  <a:srgbClr val="002060"/>
                </a:solidFill>
                <a:latin typeface="Times New Roman" pitchFamily="18" charset="0"/>
                <a:cs typeface="Times New Roman" pitchFamily="18" charset="0"/>
              </a:rPr>
              <a:t> </a:t>
            </a:r>
            <a:r>
              <a:rPr lang="ru-RU" sz="1600" dirty="0" err="1" smtClean="0">
                <a:solidFill>
                  <a:srgbClr val="002060"/>
                </a:solidFill>
                <a:latin typeface="Times New Roman" pitchFamily="18" charset="0"/>
                <a:cs typeface="Times New Roman" pitchFamily="18" charset="0"/>
              </a:rPr>
              <a:t>азаматы</a:t>
            </a:r>
            <a:r>
              <a:rPr lang="kk-KZ" sz="1600" dirty="0" smtClean="0">
                <a:solidFill>
                  <a:srgbClr val="002060"/>
                </a:solidFill>
                <a:latin typeface="Times New Roman" pitchFamily="18" charset="0"/>
                <a:cs typeface="Times New Roman" pitchFamily="18" charset="0"/>
              </a:rPr>
              <a:t>.                             Түрлі мәдениетті меңгеріп, өзін сыйлата алатын, рухани дүниесі </a:t>
            </a:r>
            <a:r>
              <a:rPr lang="ru-RU" sz="1600" dirty="0" smtClean="0">
                <a:solidFill>
                  <a:srgbClr val="002060"/>
                </a:solidFill>
                <a:latin typeface="Times New Roman" pitchFamily="18" charset="0"/>
                <a:cs typeface="Times New Roman" pitchFamily="18" charset="0"/>
              </a:rPr>
              <a:t>бай</a:t>
            </a:r>
            <a:r>
              <a:rPr lang="ru-RU" sz="1600" dirty="0">
                <a:solidFill>
                  <a:srgbClr val="002060"/>
                </a:solidFill>
                <a:latin typeface="Times New Roman" pitchFamily="18" charset="0"/>
                <a:cs typeface="Times New Roman" pitchFamily="18" charset="0"/>
              </a:rPr>
              <a:t>, </a:t>
            </a:r>
            <a:r>
              <a:rPr lang="kk-KZ" sz="1600" dirty="0" smtClean="0">
                <a:solidFill>
                  <a:srgbClr val="002060"/>
                </a:solidFill>
                <a:latin typeface="Times New Roman" pitchFamily="18" charset="0"/>
                <a:cs typeface="Times New Roman" pitchFamily="18" charset="0"/>
              </a:rPr>
              <a:t>интеллект-деңгейі жоғары, білімді де білікті жаһандану заманына сай болуы шарт.</a:t>
            </a:r>
          </a:p>
          <a:p>
            <a:pPr algn="just"/>
            <a:endParaRPr lang="ru-RU" sz="1600" dirty="0">
              <a:solidFill>
                <a:srgbClr val="002060"/>
              </a:solidFill>
              <a:latin typeface="Times New Roman" pitchFamily="18" charset="0"/>
              <a:cs typeface="Times New Roman" pitchFamily="18" charset="0"/>
            </a:endParaRPr>
          </a:p>
          <a:p>
            <a:pPr algn="just"/>
            <a:r>
              <a:rPr lang="ru-RU" sz="1600" dirty="0" smtClean="0">
                <a:solidFill>
                  <a:srgbClr val="002060"/>
                </a:solidFill>
                <a:latin typeface="Times New Roman" pitchFamily="18" charset="0"/>
                <a:cs typeface="Times New Roman" pitchFamily="18" charset="0"/>
              </a:rPr>
              <a:t>           </a:t>
            </a:r>
            <a:r>
              <a:rPr lang="kk-KZ" sz="1600" dirty="0" smtClean="0">
                <a:solidFill>
                  <a:srgbClr val="002060"/>
                </a:solidFill>
                <a:latin typeface="Times New Roman" pitchFamily="18" charset="0"/>
                <a:cs typeface="Times New Roman" pitchFamily="18" charset="0"/>
              </a:rPr>
              <a:t>Қазіргі таңда еліміздегі оқу-тәрбие жұмысына байланысты болып жатқан жаңартулар білім мен тәрбие жұмысында</a:t>
            </a:r>
            <a:r>
              <a:rPr lang="ru-RU" sz="1600" dirty="0" smtClean="0">
                <a:solidFill>
                  <a:srgbClr val="002060"/>
                </a:solidFill>
                <a:latin typeface="Times New Roman" pitchFamily="18" charset="0"/>
                <a:cs typeface="Times New Roman" pitchFamily="18" charset="0"/>
              </a:rPr>
              <a:t>, </a:t>
            </a:r>
            <a:r>
              <a:rPr lang="kk-KZ" sz="1600" dirty="0" smtClean="0">
                <a:solidFill>
                  <a:srgbClr val="002060"/>
                </a:solidFill>
                <a:latin typeface="Times New Roman" pitchFamily="18" charset="0"/>
                <a:cs typeface="Times New Roman" pitchFamily="18" charset="0"/>
              </a:rPr>
              <a:t>жеке тұлға бойындағы патриоттық тәрбиелеу мен әлеуметтендіру негіздерін дамыту өзекті мәселе болып  табылады. </a:t>
            </a:r>
          </a:p>
          <a:p>
            <a:pPr algn="just"/>
            <a:endParaRPr lang="ru-RU" sz="1600" dirty="0" smtClean="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26500539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3" descr="C:\Users\Айгерим\Downloads\1342452095_1 (1).jpg"/>
          <p:cNvPicPr>
            <a:picLocks noChangeAspect="1" noChangeArrowheads="1"/>
          </p:cNvPicPr>
          <p:nvPr/>
        </p:nvPicPr>
        <p:blipFill>
          <a:blip r:embed="rId2">
            <a:extLst>
              <a:ext uri="{28A0092B-C50C-407E-A947-70E740481C1C}">
                <a14:useLocalDpi xmlns:a14="http://schemas.microsoft.com/office/drawing/2010/main" val="0"/>
              </a:ext>
            </a:extLst>
          </a:blip>
          <a:srcRect l="4688" t="28812" b="11111"/>
          <a:stretch>
            <a:fillRect/>
          </a:stretch>
        </p:blipFill>
        <p:spPr bwMode="auto">
          <a:xfrm>
            <a:off x="12723"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Прямоугольник 8"/>
          <p:cNvSpPr>
            <a:spLocks noChangeArrowheads="1"/>
          </p:cNvSpPr>
          <p:nvPr/>
        </p:nvSpPr>
        <p:spPr bwMode="auto">
          <a:xfrm>
            <a:off x="1857375" y="214313"/>
            <a:ext cx="70008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ru-RU">
              <a:solidFill>
                <a:srgbClr val="002060"/>
              </a:solidFill>
              <a:latin typeface="Times New Roman" pitchFamily="18" charset="0"/>
              <a:cs typeface="Times New Roman" pitchFamily="18" charset="0"/>
            </a:endParaRPr>
          </a:p>
        </p:txBody>
      </p:sp>
      <p:sp>
        <p:nvSpPr>
          <p:cNvPr id="4100" name="Прямоугольник 9"/>
          <p:cNvSpPr>
            <a:spLocks noChangeArrowheads="1"/>
          </p:cNvSpPr>
          <p:nvPr/>
        </p:nvSpPr>
        <p:spPr bwMode="auto">
          <a:xfrm>
            <a:off x="2136775" y="2060575"/>
            <a:ext cx="60721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ru-RU" sz="2400">
              <a:latin typeface="Times New Roman" pitchFamily="18" charset="0"/>
              <a:cs typeface="Times New Roman" pitchFamily="18" charset="0"/>
            </a:endParaRPr>
          </a:p>
        </p:txBody>
      </p:sp>
      <p:sp>
        <p:nvSpPr>
          <p:cNvPr id="4101" name="Прямоугольник 1"/>
          <p:cNvSpPr>
            <a:spLocks noChangeArrowheads="1"/>
          </p:cNvSpPr>
          <p:nvPr/>
        </p:nvSpPr>
        <p:spPr bwMode="auto">
          <a:xfrm>
            <a:off x="2136775" y="1052513"/>
            <a:ext cx="6072188"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kk-KZ" b="1">
              <a:solidFill>
                <a:srgbClr val="002060"/>
              </a:solidFill>
              <a:latin typeface="Times New Roman" pitchFamily="18" charset="0"/>
              <a:cs typeface="Times New Roman" pitchFamily="18" charset="0"/>
            </a:endParaRPr>
          </a:p>
          <a:p>
            <a:endParaRPr lang="kk-KZ" b="1">
              <a:solidFill>
                <a:srgbClr val="002060"/>
              </a:solidFill>
              <a:latin typeface="Times New Roman" pitchFamily="18" charset="0"/>
              <a:cs typeface="Times New Roman" pitchFamily="18" charset="0"/>
            </a:endParaRPr>
          </a:p>
          <a:p>
            <a:endParaRPr lang="kk-KZ" sz="2000" b="1">
              <a:solidFill>
                <a:srgbClr val="002060"/>
              </a:solidFill>
              <a:latin typeface="Times New Roman" pitchFamily="18" charset="0"/>
              <a:cs typeface="Times New Roman" pitchFamily="18" charset="0"/>
            </a:endParaRPr>
          </a:p>
        </p:txBody>
      </p:sp>
      <p:sp>
        <p:nvSpPr>
          <p:cNvPr id="4102" name="Прямоугольник 3"/>
          <p:cNvSpPr>
            <a:spLocks noChangeArrowheads="1"/>
          </p:cNvSpPr>
          <p:nvPr/>
        </p:nvSpPr>
        <p:spPr bwMode="auto">
          <a:xfrm>
            <a:off x="2286000" y="320675"/>
            <a:ext cx="56705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ru-RU" sz="2000" b="1">
                <a:solidFill>
                  <a:srgbClr val="002060"/>
                </a:solidFill>
                <a:latin typeface="Times New Roman" pitchFamily="18" charset="0"/>
                <a:cs typeface="Times New Roman" pitchFamily="18" charset="0"/>
              </a:rPr>
              <a:t> </a:t>
            </a:r>
            <a:endParaRPr lang="ru-RU" b="1">
              <a:solidFill>
                <a:srgbClr val="002060"/>
              </a:solidFill>
              <a:latin typeface="Times New Roman" pitchFamily="18" charset="0"/>
              <a:cs typeface="Times New Roman" pitchFamily="18" charset="0"/>
            </a:endParaRPr>
          </a:p>
        </p:txBody>
      </p:sp>
      <p:sp>
        <p:nvSpPr>
          <p:cNvPr id="4103" name="Прямоугольник 2"/>
          <p:cNvSpPr>
            <a:spLocks noChangeArrowheads="1"/>
          </p:cNvSpPr>
          <p:nvPr/>
        </p:nvSpPr>
        <p:spPr bwMode="auto">
          <a:xfrm>
            <a:off x="2228850" y="214313"/>
            <a:ext cx="6072188" cy="600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ru-RU" sz="2400" b="1" dirty="0" err="1" smtClean="0">
                <a:solidFill>
                  <a:srgbClr val="FF0000"/>
                </a:solidFill>
                <a:latin typeface="Times New Roman" pitchFamily="18" charset="0"/>
                <a:cs typeface="Times New Roman" pitchFamily="18" charset="0"/>
              </a:rPr>
              <a:t>Мақсаты</a:t>
            </a:r>
            <a:r>
              <a:rPr lang="ru-RU" sz="2400" b="1" dirty="0">
                <a:solidFill>
                  <a:srgbClr val="FF0000"/>
                </a:solidFill>
                <a:latin typeface="Times New Roman" pitchFamily="18" charset="0"/>
                <a:cs typeface="Times New Roman" pitchFamily="18" charset="0"/>
              </a:rPr>
              <a:t>: </a:t>
            </a:r>
            <a:endParaRPr lang="ru-RU" sz="2400" dirty="0">
              <a:solidFill>
                <a:srgbClr val="FF0000"/>
              </a:solidFill>
              <a:latin typeface="Times New Roman" pitchFamily="18" charset="0"/>
              <a:cs typeface="Times New Roman" pitchFamily="18" charset="0"/>
            </a:endParaRPr>
          </a:p>
          <a:p>
            <a:pPr algn="ctr"/>
            <a:r>
              <a:rPr lang="ru-RU" sz="2400" dirty="0" err="1" smtClean="0">
                <a:solidFill>
                  <a:srgbClr val="002060"/>
                </a:solidFill>
                <a:latin typeface="Times New Roman" pitchFamily="18" charset="0"/>
                <a:cs typeface="Times New Roman" pitchFamily="18" charset="0"/>
              </a:rPr>
              <a:t>Оқушылардың</a:t>
            </a:r>
            <a:r>
              <a:rPr lang="ru-RU" sz="2400" dirty="0" smtClean="0">
                <a:solidFill>
                  <a:srgbClr val="002060"/>
                </a:solidFill>
                <a:latin typeface="Times New Roman" pitchFamily="18" charset="0"/>
                <a:cs typeface="Times New Roman" pitchFamily="18" charset="0"/>
              </a:rPr>
              <a:t>  </a:t>
            </a:r>
            <a:r>
              <a:rPr lang="ru-RU" sz="2400" dirty="0" err="1">
                <a:solidFill>
                  <a:srgbClr val="002060"/>
                </a:solidFill>
                <a:latin typeface="Times New Roman" pitchFamily="18" charset="0"/>
                <a:cs typeface="Times New Roman" pitchFamily="18" charset="0"/>
              </a:rPr>
              <a:t>бойында</a:t>
            </a:r>
            <a:r>
              <a:rPr lang="ru-RU" sz="2400" dirty="0">
                <a:solidFill>
                  <a:srgbClr val="002060"/>
                </a:solidFill>
                <a:latin typeface="Times New Roman" pitchFamily="18" charset="0"/>
                <a:cs typeface="Times New Roman" pitchFamily="18" charset="0"/>
              </a:rPr>
              <a:t> </a:t>
            </a:r>
            <a:r>
              <a:rPr lang="ru-RU" sz="2400" dirty="0" err="1">
                <a:solidFill>
                  <a:srgbClr val="002060"/>
                </a:solidFill>
                <a:latin typeface="Times New Roman" pitchFamily="18" charset="0"/>
                <a:cs typeface="Times New Roman" pitchFamily="18" charset="0"/>
              </a:rPr>
              <a:t>белсенді</a:t>
            </a:r>
            <a:r>
              <a:rPr lang="ru-RU" sz="2400" dirty="0">
                <a:solidFill>
                  <a:srgbClr val="002060"/>
                </a:solidFill>
                <a:latin typeface="Times New Roman" pitchFamily="18" charset="0"/>
                <a:cs typeface="Times New Roman" pitchFamily="18" charset="0"/>
              </a:rPr>
              <a:t> </a:t>
            </a:r>
            <a:r>
              <a:rPr lang="ru-RU" sz="2400" dirty="0" err="1">
                <a:solidFill>
                  <a:srgbClr val="002060"/>
                </a:solidFill>
                <a:latin typeface="Times New Roman" pitchFamily="18" charset="0"/>
                <a:cs typeface="Times New Roman" pitchFamily="18" charset="0"/>
              </a:rPr>
              <a:t>азаматтық</a:t>
            </a:r>
            <a:r>
              <a:rPr lang="ru-RU" sz="2400" dirty="0">
                <a:solidFill>
                  <a:srgbClr val="002060"/>
                </a:solidFill>
                <a:latin typeface="Times New Roman" pitchFamily="18" charset="0"/>
                <a:cs typeface="Times New Roman" pitchFamily="18" charset="0"/>
              </a:rPr>
              <a:t> </a:t>
            </a:r>
            <a:r>
              <a:rPr lang="ru-RU" sz="2400" dirty="0" err="1">
                <a:solidFill>
                  <a:srgbClr val="002060"/>
                </a:solidFill>
                <a:latin typeface="Times New Roman" pitchFamily="18" charset="0"/>
                <a:cs typeface="Times New Roman" pitchFamily="18" charset="0"/>
              </a:rPr>
              <a:t>ұстанымды</a:t>
            </a:r>
            <a:r>
              <a:rPr lang="ru-RU" sz="2400" dirty="0">
                <a:solidFill>
                  <a:srgbClr val="002060"/>
                </a:solidFill>
                <a:latin typeface="Times New Roman" pitchFamily="18" charset="0"/>
                <a:cs typeface="Times New Roman" pitchFamily="18" charset="0"/>
              </a:rPr>
              <a:t>, </a:t>
            </a:r>
            <a:r>
              <a:rPr lang="ru-RU" sz="2400" dirty="0" err="1">
                <a:solidFill>
                  <a:srgbClr val="002060"/>
                </a:solidFill>
                <a:latin typeface="Times New Roman" pitchFamily="18" charset="0"/>
                <a:cs typeface="Times New Roman" pitchFamily="18" charset="0"/>
              </a:rPr>
              <a:t>әлеуметтік</a:t>
            </a:r>
            <a:r>
              <a:rPr lang="ru-RU" sz="2400" dirty="0">
                <a:solidFill>
                  <a:srgbClr val="002060"/>
                </a:solidFill>
                <a:latin typeface="Times New Roman" pitchFamily="18" charset="0"/>
                <a:cs typeface="Times New Roman" pitchFamily="18" charset="0"/>
              </a:rPr>
              <a:t> </a:t>
            </a:r>
            <a:r>
              <a:rPr lang="ru-RU" sz="2400" dirty="0" err="1">
                <a:solidFill>
                  <a:srgbClr val="002060"/>
                </a:solidFill>
                <a:latin typeface="Times New Roman" pitchFamily="18" charset="0"/>
                <a:cs typeface="Times New Roman" pitchFamily="18" charset="0"/>
              </a:rPr>
              <a:t>жауапкершілікті</a:t>
            </a:r>
            <a:r>
              <a:rPr lang="ru-RU" sz="2400" dirty="0">
                <a:solidFill>
                  <a:srgbClr val="002060"/>
                </a:solidFill>
                <a:latin typeface="Times New Roman" pitchFamily="18" charset="0"/>
                <a:cs typeface="Times New Roman" pitchFamily="18" charset="0"/>
              </a:rPr>
              <a:t>, </a:t>
            </a:r>
            <a:r>
              <a:rPr lang="ru-RU" sz="2400" dirty="0" err="1">
                <a:solidFill>
                  <a:srgbClr val="002060"/>
                </a:solidFill>
                <a:latin typeface="Times New Roman" pitchFamily="18" charset="0"/>
                <a:cs typeface="Times New Roman" pitchFamily="18" charset="0"/>
              </a:rPr>
              <a:t>отансүйгіштік</a:t>
            </a:r>
            <a:r>
              <a:rPr lang="ru-RU" sz="2400" dirty="0">
                <a:solidFill>
                  <a:srgbClr val="002060"/>
                </a:solidFill>
                <a:latin typeface="Times New Roman" pitchFamily="18" charset="0"/>
                <a:cs typeface="Times New Roman" pitchFamily="18" charset="0"/>
              </a:rPr>
              <a:t> </a:t>
            </a:r>
            <a:r>
              <a:rPr lang="ru-RU" sz="2400" dirty="0" err="1">
                <a:solidFill>
                  <a:srgbClr val="002060"/>
                </a:solidFill>
                <a:latin typeface="Times New Roman" pitchFamily="18" charset="0"/>
                <a:cs typeface="Times New Roman" pitchFamily="18" charset="0"/>
              </a:rPr>
              <a:t>сезімді</a:t>
            </a:r>
            <a:r>
              <a:rPr lang="ru-RU" sz="2400" dirty="0">
                <a:solidFill>
                  <a:srgbClr val="002060"/>
                </a:solidFill>
                <a:latin typeface="Times New Roman" pitchFamily="18" charset="0"/>
                <a:cs typeface="Times New Roman" pitchFamily="18" charset="0"/>
              </a:rPr>
              <a:t> </a:t>
            </a:r>
            <a:r>
              <a:rPr lang="ru-RU" sz="2400" dirty="0" err="1">
                <a:solidFill>
                  <a:srgbClr val="002060"/>
                </a:solidFill>
                <a:latin typeface="Times New Roman" pitchFamily="18" charset="0"/>
                <a:cs typeface="Times New Roman" pitchFamily="18" charset="0"/>
              </a:rPr>
              <a:t>және</a:t>
            </a:r>
            <a:r>
              <a:rPr lang="ru-RU" sz="2400" dirty="0">
                <a:solidFill>
                  <a:srgbClr val="002060"/>
                </a:solidFill>
                <a:latin typeface="Times New Roman" pitchFamily="18" charset="0"/>
                <a:cs typeface="Times New Roman" pitchFamily="18" charset="0"/>
              </a:rPr>
              <a:t> </a:t>
            </a:r>
            <a:r>
              <a:rPr lang="ru-RU" sz="2400" dirty="0" err="1">
                <a:solidFill>
                  <a:srgbClr val="002060"/>
                </a:solidFill>
                <a:latin typeface="Times New Roman" pitchFamily="18" charset="0"/>
                <a:cs typeface="Times New Roman" pitchFamily="18" charset="0"/>
              </a:rPr>
              <a:t>көшбасшылық</a:t>
            </a:r>
            <a:r>
              <a:rPr lang="ru-RU" sz="2400" dirty="0">
                <a:solidFill>
                  <a:srgbClr val="002060"/>
                </a:solidFill>
                <a:latin typeface="Times New Roman" pitchFamily="18" charset="0"/>
                <a:cs typeface="Times New Roman" pitchFamily="18" charset="0"/>
              </a:rPr>
              <a:t> </a:t>
            </a:r>
            <a:r>
              <a:rPr lang="ru-RU" sz="2400" dirty="0" err="1">
                <a:solidFill>
                  <a:srgbClr val="002060"/>
                </a:solidFill>
                <a:latin typeface="Times New Roman" pitchFamily="18" charset="0"/>
                <a:cs typeface="Times New Roman" pitchFamily="18" charset="0"/>
              </a:rPr>
              <a:t>қасиеттерді</a:t>
            </a:r>
            <a:r>
              <a:rPr lang="ru-RU" sz="2400" dirty="0">
                <a:solidFill>
                  <a:srgbClr val="002060"/>
                </a:solidFill>
                <a:latin typeface="Times New Roman" pitchFamily="18" charset="0"/>
                <a:cs typeface="Times New Roman" pitchFamily="18" charset="0"/>
              </a:rPr>
              <a:t> </a:t>
            </a:r>
            <a:r>
              <a:rPr lang="ru-RU" sz="2400" dirty="0" err="1" smtClean="0">
                <a:solidFill>
                  <a:srgbClr val="002060"/>
                </a:solidFill>
                <a:latin typeface="Times New Roman" pitchFamily="18" charset="0"/>
                <a:cs typeface="Times New Roman" pitchFamily="18" charset="0"/>
              </a:rPr>
              <a:t>қалыптастыру</a:t>
            </a:r>
            <a:r>
              <a:rPr lang="ru-RU" sz="2400" dirty="0" smtClean="0">
                <a:solidFill>
                  <a:srgbClr val="002060"/>
                </a:solidFill>
                <a:latin typeface="Times New Roman" pitchFamily="18" charset="0"/>
                <a:cs typeface="Times New Roman" pitchFamily="18" charset="0"/>
              </a:rPr>
              <a:t>.</a:t>
            </a:r>
          </a:p>
          <a:p>
            <a:pPr algn="ctr"/>
            <a:endParaRPr lang="ru-RU" sz="2400" dirty="0" smtClean="0">
              <a:solidFill>
                <a:srgbClr val="002060"/>
              </a:solidFill>
              <a:latin typeface="Times New Roman" pitchFamily="18" charset="0"/>
              <a:cs typeface="Times New Roman" pitchFamily="18" charset="0"/>
            </a:endParaRPr>
          </a:p>
          <a:p>
            <a:pPr algn="ctr">
              <a:defRPr/>
            </a:pPr>
            <a:r>
              <a:rPr lang="kk-KZ" sz="2400" b="1" dirty="0">
                <a:solidFill>
                  <a:srgbClr val="FF0000"/>
                </a:solidFill>
                <a:latin typeface="Times New Roman" pitchFamily="18" charset="0"/>
                <a:cs typeface="Times New Roman" pitchFamily="18" charset="0"/>
              </a:rPr>
              <a:t>Міндеттері :</a:t>
            </a:r>
          </a:p>
          <a:p>
            <a:pPr marL="342900" indent="-342900" algn="just">
              <a:buFont typeface="Wingdings" pitchFamily="2" charset="2"/>
              <a:buChar char="Ø"/>
              <a:defRPr/>
            </a:pPr>
            <a:r>
              <a:rPr lang="kk-KZ" sz="2400" dirty="0">
                <a:solidFill>
                  <a:srgbClr val="002060"/>
                </a:solidFill>
                <a:latin typeface="Times New Roman" pitchFamily="18" charset="0"/>
                <a:cs typeface="Times New Roman" pitchFamily="18" charset="0"/>
              </a:rPr>
              <a:t>Оқушыларға азаматтық-патриоттық, рухани-адамгершілік тәрбие беруді күшейту. </a:t>
            </a:r>
            <a:endParaRPr lang="ru-RU" sz="2400" dirty="0">
              <a:solidFill>
                <a:srgbClr val="002060"/>
              </a:solidFill>
              <a:latin typeface="Times New Roman" pitchFamily="18" charset="0"/>
              <a:cs typeface="Times New Roman" pitchFamily="18" charset="0"/>
            </a:endParaRPr>
          </a:p>
          <a:p>
            <a:pPr marL="342900" indent="-342900" algn="just">
              <a:buFont typeface="Wingdings" pitchFamily="2" charset="2"/>
              <a:buChar char="Ø"/>
              <a:defRPr/>
            </a:pPr>
            <a:r>
              <a:rPr lang="kk-KZ" sz="2400" dirty="0">
                <a:solidFill>
                  <a:srgbClr val="002060"/>
                </a:solidFill>
                <a:latin typeface="Times New Roman" panose="02020603050405020304" pitchFamily="18" charset="0"/>
                <a:cs typeface="Times New Roman" panose="02020603050405020304" pitchFamily="18" charset="0"/>
              </a:rPr>
              <a:t>Жастардың бойында белсенді  азаматтық ұстанымды, әлеуметтік  жауапкершілікті, отан сүйгіштік сезімді, жоғары адамгершілікті және  көшбасшылық қасиеттерді қалыптастыру. </a:t>
            </a:r>
            <a:endParaRPr lang="ru-RU" sz="2400" dirty="0">
              <a:solidFill>
                <a:srgbClr val="002060"/>
              </a:solidFill>
              <a:latin typeface="Times New Roman" panose="02020603050405020304" pitchFamily="18" charset="0"/>
              <a:cs typeface="Times New Roman" panose="02020603050405020304" pitchFamily="18" charset="0"/>
            </a:endParaRPr>
          </a:p>
          <a:p>
            <a:pPr algn="ctr"/>
            <a:endParaRPr lang="ru-RU" sz="24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924703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3" descr="C:\Users\Айгерим\Downloads\1342452095_1 (1).jpg"/>
          <p:cNvPicPr>
            <a:picLocks noChangeAspect="1" noChangeArrowheads="1"/>
          </p:cNvPicPr>
          <p:nvPr/>
        </p:nvPicPr>
        <p:blipFill>
          <a:blip r:embed="rId2">
            <a:extLst>
              <a:ext uri="{28A0092B-C50C-407E-A947-70E740481C1C}">
                <a14:useLocalDpi xmlns:a14="http://schemas.microsoft.com/office/drawing/2010/main" val="0"/>
              </a:ext>
            </a:extLst>
          </a:blip>
          <a:srcRect l="4688" t="28812" b="11111"/>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Прямоугольник 8"/>
          <p:cNvSpPr>
            <a:spLocks noChangeArrowheads="1"/>
          </p:cNvSpPr>
          <p:nvPr/>
        </p:nvSpPr>
        <p:spPr bwMode="auto">
          <a:xfrm>
            <a:off x="1857375" y="214313"/>
            <a:ext cx="70008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ru-RU">
              <a:solidFill>
                <a:srgbClr val="002060"/>
              </a:solidFill>
              <a:latin typeface="Times New Roman" pitchFamily="18" charset="0"/>
              <a:cs typeface="Times New Roman" pitchFamily="18" charset="0"/>
            </a:endParaRPr>
          </a:p>
        </p:txBody>
      </p:sp>
      <p:sp>
        <p:nvSpPr>
          <p:cNvPr id="6148" name="Прямоугольник 9"/>
          <p:cNvSpPr>
            <a:spLocks noChangeArrowheads="1"/>
          </p:cNvSpPr>
          <p:nvPr/>
        </p:nvSpPr>
        <p:spPr bwMode="auto">
          <a:xfrm>
            <a:off x="2136775" y="2060575"/>
            <a:ext cx="60721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ru-RU" sz="2400">
              <a:latin typeface="Times New Roman" pitchFamily="18" charset="0"/>
              <a:cs typeface="Times New Roman" pitchFamily="18" charset="0"/>
            </a:endParaRPr>
          </a:p>
        </p:txBody>
      </p:sp>
      <p:sp>
        <p:nvSpPr>
          <p:cNvPr id="6149" name="Прямоугольник 1"/>
          <p:cNvSpPr>
            <a:spLocks noChangeArrowheads="1"/>
          </p:cNvSpPr>
          <p:nvPr/>
        </p:nvSpPr>
        <p:spPr bwMode="auto">
          <a:xfrm>
            <a:off x="2136775" y="1052513"/>
            <a:ext cx="6072188"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kk-KZ" b="1">
              <a:solidFill>
                <a:srgbClr val="002060"/>
              </a:solidFill>
              <a:latin typeface="Times New Roman" pitchFamily="18" charset="0"/>
              <a:cs typeface="Times New Roman" pitchFamily="18" charset="0"/>
            </a:endParaRPr>
          </a:p>
          <a:p>
            <a:endParaRPr lang="kk-KZ" b="1">
              <a:solidFill>
                <a:srgbClr val="002060"/>
              </a:solidFill>
              <a:latin typeface="Times New Roman" pitchFamily="18" charset="0"/>
              <a:cs typeface="Times New Roman" pitchFamily="18" charset="0"/>
            </a:endParaRPr>
          </a:p>
          <a:p>
            <a:endParaRPr lang="kk-KZ" sz="2000" b="1">
              <a:solidFill>
                <a:srgbClr val="002060"/>
              </a:solidFill>
              <a:latin typeface="Times New Roman" pitchFamily="18" charset="0"/>
              <a:cs typeface="Times New Roman" pitchFamily="18" charset="0"/>
            </a:endParaRPr>
          </a:p>
        </p:txBody>
      </p:sp>
      <p:sp>
        <p:nvSpPr>
          <p:cNvPr id="6150" name="Прямоугольник 3"/>
          <p:cNvSpPr>
            <a:spLocks noChangeArrowheads="1"/>
          </p:cNvSpPr>
          <p:nvPr/>
        </p:nvSpPr>
        <p:spPr bwMode="auto">
          <a:xfrm>
            <a:off x="2286000" y="320675"/>
            <a:ext cx="56705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ru-RU" sz="2000" b="1">
                <a:solidFill>
                  <a:srgbClr val="002060"/>
                </a:solidFill>
                <a:latin typeface="Times New Roman" pitchFamily="18" charset="0"/>
                <a:cs typeface="Times New Roman" pitchFamily="18" charset="0"/>
              </a:rPr>
              <a:t> </a:t>
            </a:r>
            <a:endParaRPr lang="ru-RU" b="1">
              <a:solidFill>
                <a:srgbClr val="002060"/>
              </a:solidFill>
              <a:latin typeface="Times New Roman" pitchFamily="18" charset="0"/>
              <a:cs typeface="Times New Roman" pitchFamily="18" charset="0"/>
            </a:endParaRPr>
          </a:p>
        </p:txBody>
      </p:sp>
      <p:sp>
        <p:nvSpPr>
          <p:cNvPr id="3" name="Прямоугольник 2"/>
          <p:cNvSpPr/>
          <p:nvPr/>
        </p:nvSpPr>
        <p:spPr>
          <a:xfrm>
            <a:off x="2136775" y="720725"/>
            <a:ext cx="5963617" cy="4985980"/>
          </a:xfrm>
          <a:prstGeom prst="rect">
            <a:avLst/>
          </a:prstGeom>
        </p:spPr>
        <p:txBody>
          <a:bodyPr wrap="square">
            <a:spAutoFit/>
          </a:bodyPr>
          <a:lstStyle/>
          <a:p>
            <a:pPr algn="ctr">
              <a:defRPr/>
            </a:pPr>
            <a:r>
              <a:rPr lang="kk-KZ" sz="3600" b="1" dirty="0">
                <a:solidFill>
                  <a:srgbClr val="FF0000"/>
                </a:solidFill>
                <a:latin typeface="Times New Roman" pitchFamily="18" charset="0"/>
                <a:cs typeface="Times New Roman" pitchFamily="18" charset="0"/>
              </a:rPr>
              <a:t>Күтілетін нәтиже </a:t>
            </a:r>
          </a:p>
          <a:p>
            <a:pPr>
              <a:defRPr/>
            </a:pPr>
            <a:endParaRPr lang="kk-KZ" sz="2400" b="1" dirty="0">
              <a:solidFill>
                <a:srgbClr val="002060"/>
              </a:solidFill>
              <a:latin typeface="Times New Roman" pitchFamily="18" charset="0"/>
              <a:cs typeface="Times New Roman" pitchFamily="18" charset="0"/>
            </a:endParaRPr>
          </a:p>
          <a:p>
            <a:pPr marL="342900" indent="-342900">
              <a:buFont typeface="Wingdings" pitchFamily="2" charset="2"/>
              <a:buChar char="Ø"/>
              <a:defRPr/>
            </a:pPr>
            <a:r>
              <a:rPr lang="kk-KZ" sz="2400" dirty="0" smtClean="0">
                <a:solidFill>
                  <a:srgbClr val="002060"/>
                </a:solidFill>
                <a:latin typeface="Times New Roman" pitchFamily="18" charset="0"/>
                <a:cs typeface="Times New Roman" pitchFamily="18" charset="0"/>
              </a:rPr>
              <a:t>Оқушылардың патриоттық сезімі артады.</a:t>
            </a:r>
          </a:p>
          <a:p>
            <a:pPr>
              <a:defRPr/>
            </a:pPr>
            <a:endParaRPr lang="kk-KZ" sz="2400" dirty="0" smtClean="0">
              <a:solidFill>
                <a:srgbClr val="002060"/>
              </a:solidFill>
              <a:latin typeface="Times New Roman" pitchFamily="18" charset="0"/>
              <a:cs typeface="Times New Roman" pitchFamily="18" charset="0"/>
            </a:endParaRPr>
          </a:p>
          <a:p>
            <a:pPr marL="342900" indent="-342900" algn="just">
              <a:buFont typeface="Wingdings" pitchFamily="2" charset="2"/>
              <a:buChar char="Ø"/>
              <a:defRPr/>
            </a:pPr>
            <a:r>
              <a:rPr lang="kk-KZ" sz="2400" dirty="0" smtClean="0">
                <a:solidFill>
                  <a:srgbClr val="002060"/>
                </a:solidFill>
                <a:latin typeface="Times New Roman" pitchFamily="18" charset="0"/>
                <a:cs typeface="Times New Roman" pitchFamily="18" charset="0"/>
              </a:rPr>
              <a:t>Тәрбие үдерісінде патриот тұлға, кемел көшбасшы қалыптасады.</a:t>
            </a:r>
          </a:p>
          <a:p>
            <a:pPr algn="just">
              <a:defRPr/>
            </a:pPr>
            <a:endParaRPr lang="kk-KZ" sz="2400" dirty="0" smtClean="0">
              <a:solidFill>
                <a:srgbClr val="002060"/>
              </a:solidFill>
              <a:latin typeface="Times New Roman" pitchFamily="18" charset="0"/>
              <a:cs typeface="Times New Roman" pitchFamily="18" charset="0"/>
            </a:endParaRPr>
          </a:p>
          <a:p>
            <a:pPr marL="342900" indent="-342900" algn="just">
              <a:buFont typeface="Wingdings" pitchFamily="2" charset="2"/>
              <a:buChar char="Ø"/>
              <a:defRPr/>
            </a:pPr>
            <a:r>
              <a:rPr lang="kk-KZ" sz="2400" dirty="0" smtClean="0">
                <a:solidFill>
                  <a:srgbClr val="002060"/>
                </a:solidFill>
                <a:latin typeface="Times New Roman" pitchFamily="18" charset="0"/>
                <a:cs typeface="Times New Roman" pitchFamily="18" charset="0"/>
              </a:rPr>
              <a:t>Жеке тұлағаның әлеуметтік жауапкершілігі артады. </a:t>
            </a:r>
          </a:p>
          <a:p>
            <a:pPr>
              <a:defRPr/>
            </a:pPr>
            <a:endParaRPr lang="kk-KZ" sz="2400" dirty="0" smtClean="0">
              <a:solidFill>
                <a:srgbClr val="002060"/>
              </a:solidFill>
              <a:latin typeface="Times New Roman" pitchFamily="18" charset="0"/>
              <a:cs typeface="Times New Roman" pitchFamily="18" charset="0"/>
            </a:endParaRPr>
          </a:p>
          <a:p>
            <a:pPr marL="342900" indent="-342900">
              <a:buFont typeface="Wingdings" pitchFamily="2" charset="2"/>
              <a:buChar char="Ø"/>
              <a:defRPr/>
            </a:pPr>
            <a:endParaRPr lang="kk-KZ" sz="2400" b="1" dirty="0" smtClean="0">
              <a:solidFill>
                <a:srgbClr val="002060"/>
              </a:solidFill>
              <a:latin typeface="Times New Roman" pitchFamily="18" charset="0"/>
              <a:cs typeface="Times New Roman" pitchFamily="18" charset="0"/>
            </a:endParaRPr>
          </a:p>
          <a:p>
            <a:pPr marL="342900" indent="-342900">
              <a:buFont typeface="Wingdings" pitchFamily="2" charset="2"/>
              <a:buChar char="Ø"/>
              <a:defRPr/>
            </a:pPr>
            <a:endParaRPr lang="kk-KZ" sz="2400" b="1" dirty="0">
              <a:solidFill>
                <a:srgbClr val="002060"/>
              </a:solidFill>
              <a:latin typeface="Times New Roman" pitchFamily="18" charset="0"/>
              <a:cs typeface="Times New Roman" pitchFamily="18" charset="0"/>
            </a:endParaRPr>
          </a:p>
          <a:p>
            <a:pPr>
              <a:defRPr/>
            </a:pPr>
            <a:endParaRPr lang="ru-RU"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32375860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3" descr="C:\Users\Айгерим\Downloads\1342452095_1 (1).jpg"/>
          <p:cNvPicPr>
            <a:picLocks noChangeAspect="1" noChangeArrowheads="1"/>
          </p:cNvPicPr>
          <p:nvPr/>
        </p:nvPicPr>
        <p:blipFill>
          <a:blip r:embed="rId2">
            <a:extLst>
              <a:ext uri="{28A0092B-C50C-407E-A947-70E740481C1C}">
                <a14:useLocalDpi xmlns:a14="http://schemas.microsoft.com/office/drawing/2010/main" val="0"/>
              </a:ext>
            </a:extLst>
          </a:blip>
          <a:srcRect l="4688" t="28812" b="11111"/>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Прямоугольник 8"/>
          <p:cNvSpPr>
            <a:spLocks noChangeArrowheads="1"/>
          </p:cNvSpPr>
          <p:nvPr/>
        </p:nvSpPr>
        <p:spPr bwMode="auto">
          <a:xfrm>
            <a:off x="1857375" y="214313"/>
            <a:ext cx="70008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ru-RU">
              <a:solidFill>
                <a:srgbClr val="002060"/>
              </a:solidFill>
              <a:latin typeface="Times New Roman" pitchFamily="18" charset="0"/>
              <a:cs typeface="Times New Roman" pitchFamily="18" charset="0"/>
            </a:endParaRPr>
          </a:p>
        </p:txBody>
      </p:sp>
      <p:sp>
        <p:nvSpPr>
          <p:cNvPr id="6148" name="Прямоугольник 9"/>
          <p:cNvSpPr>
            <a:spLocks noChangeArrowheads="1"/>
          </p:cNvSpPr>
          <p:nvPr/>
        </p:nvSpPr>
        <p:spPr bwMode="auto">
          <a:xfrm>
            <a:off x="2136775" y="2060575"/>
            <a:ext cx="60721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endParaRPr lang="ru-RU" sz="2400">
              <a:latin typeface="Times New Roman" pitchFamily="18" charset="0"/>
              <a:cs typeface="Times New Roman" pitchFamily="18" charset="0"/>
            </a:endParaRPr>
          </a:p>
        </p:txBody>
      </p:sp>
      <p:sp>
        <p:nvSpPr>
          <p:cNvPr id="6149" name="Прямоугольник 1"/>
          <p:cNvSpPr>
            <a:spLocks noChangeArrowheads="1"/>
          </p:cNvSpPr>
          <p:nvPr/>
        </p:nvSpPr>
        <p:spPr bwMode="auto">
          <a:xfrm>
            <a:off x="2136775" y="1052513"/>
            <a:ext cx="6072188"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endParaRPr lang="kk-KZ" b="1">
              <a:solidFill>
                <a:srgbClr val="002060"/>
              </a:solidFill>
              <a:latin typeface="Times New Roman" pitchFamily="18" charset="0"/>
              <a:cs typeface="Times New Roman" pitchFamily="18" charset="0"/>
            </a:endParaRPr>
          </a:p>
          <a:p>
            <a:endParaRPr lang="kk-KZ" b="1">
              <a:solidFill>
                <a:srgbClr val="002060"/>
              </a:solidFill>
              <a:latin typeface="Times New Roman" pitchFamily="18" charset="0"/>
              <a:cs typeface="Times New Roman" pitchFamily="18" charset="0"/>
            </a:endParaRPr>
          </a:p>
          <a:p>
            <a:endParaRPr lang="kk-KZ" sz="2000" b="1">
              <a:solidFill>
                <a:srgbClr val="002060"/>
              </a:solidFill>
              <a:latin typeface="Times New Roman" pitchFamily="18" charset="0"/>
              <a:cs typeface="Times New Roman" pitchFamily="18" charset="0"/>
            </a:endParaRPr>
          </a:p>
        </p:txBody>
      </p:sp>
      <p:sp>
        <p:nvSpPr>
          <p:cNvPr id="6150" name="Прямоугольник 3"/>
          <p:cNvSpPr>
            <a:spLocks noChangeArrowheads="1"/>
          </p:cNvSpPr>
          <p:nvPr/>
        </p:nvSpPr>
        <p:spPr bwMode="auto">
          <a:xfrm>
            <a:off x="2286000" y="320675"/>
            <a:ext cx="56705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ru-RU" sz="2000" b="1">
                <a:solidFill>
                  <a:srgbClr val="002060"/>
                </a:solidFill>
                <a:latin typeface="Times New Roman" pitchFamily="18" charset="0"/>
                <a:cs typeface="Times New Roman" pitchFamily="18" charset="0"/>
              </a:rPr>
              <a:t> </a:t>
            </a:r>
            <a:endParaRPr lang="ru-RU" b="1">
              <a:solidFill>
                <a:srgbClr val="002060"/>
              </a:solidFill>
              <a:latin typeface="Times New Roman" pitchFamily="18" charset="0"/>
              <a:cs typeface="Times New Roman" pitchFamily="18" charset="0"/>
            </a:endParaRPr>
          </a:p>
        </p:txBody>
      </p:sp>
      <p:sp>
        <p:nvSpPr>
          <p:cNvPr id="3" name="Прямоугольник 2"/>
          <p:cNvSpPr/>
          <p:nvPr/>
        </p:nvSpPr>
        <p:spPr>
          <a:xfrm>
            <a:off x="2136775" y="720725"/>
            <a:ext cx="6180138" cy="1107996"/>
          </a:xfrm>
          <a:prstGeom prst="rect">
            <a:avLst/>
          </a:prstGeom>
        </p:spPr>
        <p:txBody>
          <a:bodyPr>
            <a:spAutoFit/>
          </a:bodyPr>
          <a:lstStyle/>
          <a:p>
            <a:pPr>
              <a:defRPr/>
            </a:pPr>
            <a:endParaRPr lang="kk-KZ" sz="2400" b="1" dirty="0">
              <a:solidFill>
                <a:srgbClr val="002060"/>
              </a:solidFill>
              <a:latin typeface="Times New Roman" pitchFamily="18" charset="0"/>
              <a:cs typeface="Times New Roman" pitchFamily="18" charset="0"/>
            </a:endParaRPr>
          </a:p>
          <a:p>
            <a:pPr marL="342900" indent="-342900">
              <a:buFont typeface="Wingdings" pitchFamily="2" charset="2"/>
              <a:buChar char="Ø"/>
              <a:defRPr/>
            </a:pPr>
            <a:endParaRPr lang="kk-KZ" sz="2400" b="1" dirty="0">
              <a:solidFill>
                <a:srgbClr val="002060"/>
              </a:solidFill>
              <a:latin typeface="Times New Roman" pitchFamily="18" charset="0"/>
              <a:cs typeface="Times New Roman" pitchFamily="18" charset="0"/>
            </a:endParaRPr>
          </a:p>
          <a:p>
            <a:pPr>
              <a:defRPr/>
            </a:pPr>
            <a:endParaRPr lang="ru-RU" dirty="0">
              <a:solidFill>
                <a:srgbClr val="002060"/>
              </a:solidFill>
              <a:latin typeface="Times New Roman" pitchFamily="18" charset="0"/>
              <a:cs typeface="Times New Roman" pitchFamily="18" charset="0"/>
            </a:endParaRPr>
          </a:p>
        </p:txBody>
      </p:sp>
      <p:sp>
        <p:nvSpPr>
          <p:cNvPr id="8" name="Rectangle 5"/>
          <p:cNvSpPr>
            <a:spLocks noChangeArrowheads="1"/>
          </p:cNvSpPr>
          <p:nvPr/>
        </p:nvSpPr>
        <p:spPr bwMode="auto">
          <a:xfrm>
            <a:off x="2211387" y="170224"/>
            <a:ext cx="6072188" cy="461962"/>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ctr"/>
            <a:r>
              <a:rPr lang="ru-RU" sz="2400" b="1" dirty="0">
                <a:solidFill>
                  <a:srgbClr val="347CC4"/>
                </a:solidFill>
                <a:latin typeface="Times New Roman" pitchFamily="18" charset="0"/>
                <a:cs typeface="Times New Roman" pitchFamily="18" charset="0"/>
                <a:hlinkClick r:id="rId3"/>
              </a:rPr>
              <a:t>ҰЛТТЫҚ ИДЕЯМЫЗ – МӘҢГІЛІК ЕЛ!</a:t>
            </a:r>
            <a:endParaRPr lang="ru-RU" sz="2400" dirty="0">
              <a:latin typeface="Times New Roman" pitchFamily="18" charset="0"/>
              <a:cs typeface="Times New Roman" pitchFamily="18" charset="0"/>
            </a:endParaRPr>
          </a:p>
        </p:txBody>
      </p:sp>
      <p:sp>
        <p:nvSpPr>
          <p:cNvPr id="9" name="Скругленный прямоугольник 8"/>
          <p:cNvSpPr/>
          <p:nvPr/>
        </p:nvSpPr>
        <p:spPr>
          <a:xfrm>
            <a:off x="2124001" y="720725"/>
            <a:ext cx="2571750" cy="1929136"/>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kk-KZ" b="1" dirty="0">
                <a:solidFill>
                  <a:srgbClr val="0000FF"/>
                </a:solidFill>
                <a:latin typeface="Times New Roman" pitchFamily="18" charset="0"/>
                <a:cs typeface="Times New Roman" pitchFamily="18" charset="0"/>
              </a:rPr>
              <a:t>Жаңа Қазақстандық патриотизм дегеніміздің өзі – Мәңгілік Ел!</a:t>
            </a:r>
          </a:p>
        </p:txBody>
      </p:sp>
      <p:sp>
        <p:nvSpPr>
          <p:cNvPr id="10" name="Скругленный прямоугольник 9"/>
          <p:cNvSpPr/>
          <p:nvPr/>
        </p:nvSpPr>
        <p:spPr>
          <a:xfrm>
            <a:off x="5652120" y="692583"/>
            <a:ext cx="2476500" cy="1910679"/>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kk-KZ" b="1" dirty="0">
                <a:solidFill>
                  <a:srgbClr val="0000FF"/>
                </a:solidFill>
                <a:latin typeface="Times New Roman" pitchFamily="18" charset="0"/>
                <a:cs typeface="Times New Roman" pitchFamily="18" charset="0"/>
              </a:rPr>
              <a:t>Mәңгілік Ел – елдің біріктіруші күші, ешқашан таусылмас қуат көзі. </a:t>
            </a:r>
          </a:p>
        </p:txBody>
      </p:sp>
      <p:pic>
        <p:nvPicPr>
          <p:cNvPr id="11" name="Picture 7" descr="https://yt3.ggpht.com/-fPJCymbhDNo/AAAAAAAAAAI/AAAAAAAAAAA/8qhSCOQ37j4/s900-c-k-no/phot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32500" y="2420888"/>
            <a:ext cx="1880738" cy="1339282"/>
          </a:xfrm>
          <a:prstGeom prst="ellipse">
            <a:avLst/>
          </a:prstGeom>
          <a:ln>
            <a:noFill/>
          </a:ln>
          <a:effectLst>
            <a:softEdge rad="112500"/>
          </a:effectLst>
          <a:extLst>
            <a:ext uri="{91240B29-F687-4F45-9708-019B960494DF}">
              <a14:hiddenLine xmlns:a14="http://schemas.microsoft.com/office/drawing/2010/main" w="9525">
                <a:solidFill>
                  <a:srgbClr val="000000"/>
                </a:solidFill>
                <a:miter lim="800000"/>
                <a:headEnd/>
                <a:tailEnd/>
              </a14:hiddenLine>
            </a:ext>
          </a:extLst>
        </p:spPr>
      </p:pic>
      <p:sp>
        <p:nvSpPr>
          <p:cNvPr id="2" name="Прямоугольник 1"/>
          <p:cNvSpPr/>
          <p:nvPr/>
        </p:nvSpPr>
        <p:spPr>
          <a:xfrm>
            <a:off x="2286000" y="3718679"/>
            <a:ext cx="5922963" cy="3693319"/>
          </a:xfrm>
          <a:prstGeom prst="rect">
            <a:avLst/>
          </a:prstGeom>
        </p:spPr>
        <p:txBody>
          <a:bodyPr wrap="square">
            <a:spAutoFit/>
          </a:bodyPr>
          <a:lstStyle/>
          <a:p>
            <a:pPr algn="just"/>
            <a:r>
              <a:rPr lang="kk-KZ" dirty="0" smtClean="0">
                <a:solidFill>
                  <a:srgbClr val="002060"/>
                </a:solidFill>
                <a:latin typeface="Times New Roman" pitchFamily="18" charset="0"/>
                <a:cs typeface="Times New Roman" pitchFamily="18" charset="0"/>
              </a:rPr>
              <a:t>	Тарих </a:t>
            </a:r>
            <a:r>
              <a:rPr lang="kk-KZ" dirty="0">
                <a:solidFill>
                  <a:srgbClr val="002060"/>
                </a:solidFill>
                <a:latin typeface="Times New Roman" pitchFamily="18" charset="0"/>
                <a:cs typeface="Times New Roman" pitchFamily="18" charset="0"/>
              </a:rPr>
              <a:t>тұрғысынан алып қарағанда жас мемлекет болып табылатын Қазақстан әлемдік қауымдастықта танымал беделге ие, әлемдік саясатта толық құқықты белсенді субъект болып саналады. Мұның барлығы ел азаматтары үшін мақтаныш және </a:t>
            </a:r>
            <a:r>
              <a:rPr lang="kk-KZ" b="1" dirty="0">
                <a:solidFill>
                  <a:srgbClr val="002060"/>
                </a:solidFill>
                <a:latin typeface="Times New Roman" pitchFamily="18" charset="0"/>
                <a:cs typeface="Times New Roman" pitchFamily="18" charset="0"/>
              </a:rPr>
              <a:t>қазақстандық </a:t>
            </a:r>
            <a:r>
              <a:rPr lang="kk-KZ" b="1" dirty="0" smtClean="0">
                <a:solidFill>
                  <a:srgbClr val="002060"/>
                </a:solidFill>
                <a:latin typeface="Times New Roman" pitchFamily="18" charset="0"/>
                <a:cs typeface="Times New Roman" pitchFamily="18" charset="0"/>
              </a:rPr>
              <a:t>патриотизм </a:t>
            </a:r>
            <a:r>
              <a:rPr lang="kk-KZ" dirty="0" smtClean="0">
                <a:solidFill>
                  <a:srgbClr val="002060"/>
                </a:solidFill>
                <a:latin typeface="Times New Roman" pitchFamily="18" charset="0"/>
                <a:cs typeface="Times New Roman" pitchFamily="18" charset="0"/>
              </a:rPr>
              <a:t>сезімін </a:t>
            </a:r>
            <a:r>
              <a:rPr lang="kk-KZ" dirty="0">
                <a:solidFill>
                  <a:srgbClr val="002060"/>
                </a:solidFill>
                <a:latin typeface="Times New Roman" pitchFamily="18" charset="0"/>
                <a:cs typeface="Times New Roman" pitchFamily="18" charset="0"/>
              </a:rPr>
              <a:t>қалыптастырудың мағыналы </a:t>
            </a:r>
            <a:r>
              <a:rPr lang="kk-KZ" dirty="0" smtClean="0">
                <a:solidFill>
                  <a:srgbClr val="002060"/>
                </a:solidFill>
                <a:latin typeface="Times New Roman" pitchFamily="18" charset="0"/>
                <a:cs typeface="Times New Roman" pitchFamily="18" charset="0"/>
              </a:rPr>
              <a:t>негізі. </a:t>
            </a:r>
          </a:p>
          <a:p>
            <a:pPr algn="just"/>
            <a:r>
              <a:rPr lang="kk-KZ" dirty="0">
                <a:solidFill>
                  <a:srgbClr val="002060"/>
                </a:solidFill>
                <a:latin typeface="Times New Roman" pitchFamily="18" charset="0"/>
                <a:cs typeface="Times New Roman" pitchFamily="18" charset="0"/>
              </a:rPr>
              <a:t>	</a:t>
            </a:r>
            <a:r>
              <a:rPr lang="kk-KZ" dirty="0" smtClean="0">
                <a:solidFill>
                  <a:srgbClr val="002060"/>
                </a:solidFill>
                <a:latin typeface="Times New Roman" panose="02020603050405020304" pitchFamily="18" charset="0"/>
                <a:cs typeface="Times New Roman" panose="02020603050405020304" pitchFamily="18" charset="0"/>
              </a:rPr>
              <a:t>«</a:t>
            </a:r>
            <a:r>
              <a:rPr lang="kk-KZ" dirty="0">
                <a:solidFill>
                  <a:srgbClr val="002060"/>
                </a:solidFill>
                <a:latin typeface="Times New Roman" panose="02020603050405020304" pitchFamily="18" charset="0"/>
                <a:cs typeface="Times New Roman" panose="02020603050405020304" pitchFamily="18" charset="0"/>
              </a:rPr>
              <a:t>Өз бойымызда және балаларымыздың бойында жаңа қазақстандық патриотизмді тәрбиелеуіміз керек. Бұл ең алдымен елге және оның игіліктеріне деген мақтаныш сезімін ұялатады</a:t>
            </a:r>
            <a:r>
              <a:rPr lang="kk-KZ" dirty="0" smtClean="0">
                <a:solidFill>
                  <a:srgbClr val="002060"/>
                </a:solidFill>
                <a:latin typeface="Times New Roman" panose="02020603050405020304" pitchFamily="18" charset="0"/>
                <a:cs typeface="Times New Roman" panose="02020603050405020304" pitchFamily="18" charset="0"/>
              </a:rPr>
              <a:t>» </a:t>
            </a:r>
          </a:p>
          <a:p>
            <a:pPr algn="r"/>
            <a:r>
              <a:rPr lang="kk-KZ" dirty="0" smtClean="0">
                <a:solidFill>
                  <a:srgbClr val="002060"/>
                </a:solidFill>
                <a:latin typeface="Times New Roman" panose="02020603050405020304" pitchFamily="18" charset="0"/>
                <a:cs typeface="Times New Roman" panose="02020603050405020304" pitchFamily="18" charset="0"/>
              </a:rPr>
              <a:t>ҚР  </a:t>
            </a:r>
            <a:r>
              <a:rPr lang="kk-KZ" dirty="0">
                <a:solidFill>
                  <a:srgbClr val="002060"/>
                </a:solidFill>
                <a:latin typeface="Times New Roman" panose="02020603050405020304" pitchFamily="18" charset="0"/>
                <a:cs typeface="Times New Roman" panose="02020603050405020304" pitchFamily="18" charset="0"/>
              </a:rPr>
              <a:t>Президентінің  Қазақстан Халқына Жолдауынан</a:t>
            </a:r>
            <a:endParaRPr lang="ru-RU" dirty="0">
              <a:solidFill>
                <a:srgbClr val="002060"/>
              </a:solidFill>
              <a:latin typeface="Times New Roman" panose="02020603050405020304" pitchFamily="18" charset="0"/>
              <a:cs typeface="Times New Roman" panose="02020603050405020304" pitchFamily="18" charset="0"/>
            </a:endParaRPr>
          </a:p>
          <a:p>
            <a:pPr algn="just"/>
            <a:endParaRPr lang="ru-RU" dirty="0">
              <a:solidFill>
                <a:srgbClr val="002060"/>
              </a:solidFill>
              <a:latin typeface="Times New Roman" panose="02020603050405020304" pitchFamily="18" charset="0"/>
              <a:cs typeface="Times New Roman" panose="02020603050405020304" pitchFamily="18" charset="0"/>
            </a:endParaRPr>
          </a:p>
          <a:p>
            <a:pPr algn="just"/>
            <a:endParaRPr lang="ru-RU" dirty="0"/>
          </a:p>
        </p:txBody>
      </p:sp>
    </p:spTree>
    <p:extLst>
      <p:ext uri="{BB962C8B-B14F-4D97-AF65-F5344CB8AC3E}">
        <p14:creationId xmlns:p14="http://schemas.microsoft.com/office/powerpoint/2010/main" val="6154927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3" descr="C:\Users\Айгерим\Downloads\1342452095_1 (1).jpg"/>
          <p:cNvPicPr>
            <a:picLocks noChangeAspect="1" noChangeArrowheads="1"/>
          </p:cNvPicPr>
          <p:nvPr/>
        </p:nvPicPr>
        <p:blipFill>
          <a:blip r:embed="rId2">
            <a:extLst>
              <a:ext uri="{28A0092B-C50C-407E-A947-70E740481C1C}">
                <a14:useLocalDpi xmlns:a14="http://schemas.microsoft.com/office/drawing/2010/main" val="0"/>
              </a:ext>
            </a:extLst>
          </a:blip>
          <a:srcRect l="4688" t="28812" b="11111"/>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Прямоугольник 9"/>
          <p:cNvSpPr>
            <a:spLocks noChangeArrowheads="1"/>
          </p:cNvSpPr>
          <p:nvPr/>
        </p:nvSpPr>
        <p:spPr bwMode="auto">
          <a:xfrm>
            <a:off x="2268538" y="366713"/>
            <a:ext cx="5975350"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kk-KZ" sz="2700" b="1" dirty="0">
                <a:solidFill>
                  <a:srgbClr val="FF0000"/>
                </a:solidFill>
                <a:latin typeface="Times New Roman" pitchFamily="18" charset="0"/>
                <a:cs typeface="Times New Roman" pitchFamily="18" charset="0"/>
              </a:rPr>
              <a:t>Жаңа Қазақстандық Патриотизм</a:t>
            </a:r>
          </a:p>
          <a:p>
            <a:pPr algn="ctr"/>
            <a:endParaRPr lang="kk-KZ" sz="2700" dirty="0">
              <a:solidFill>
                <a:srgbClr val="002060"/>
              </a:solidFill>
              <a:latin typeface="Times New Roman" pitchFamily="18" charset="0"/>
              <a:cs typeface="Times New Roman" pitchFamily="18" charset="0"/>
            </a:endParaRPr>
          </a:p>
          <a:p>
            <a:pPr algn="just"/>
            <a:r>
              <a:rPr lang="kk-KZ" dirty="0">
                <a:solidFill>
                  <a:srgbClr val="002060"/>
                </a:solidFill>
                <a:latin typeface="Times New Roman" pitchFamily="18" charset="0"/>
                <a:cs typeface="Times New Roman" pitchFamily="18" charset="0"/>
              </a:rPr>
              <a:t>        </a:t>
            </a:r>
            <a:r>
              <a:rPr lang="kk-KZ" dirty="0" smtClean="0">
                <a:solidFill>
                  <a:srgbClr val="002060"/>
                </a:solidFill>
                <a:latin typeface="Times New Roman" pitchFamily="18" charset="0"/>
                <a:cs typeface="Times New Roman" pitchFamily="18" charset="0"/>
              </a:rPr>
              <a:t> Жаңа </a:t>
            </a:r>
            <a:r>
              <a:rPr lang="kk-KZ" dirty="0">
                <a:solidFill>
                  <a:srgbClr val="002060"/>
                </a:solidFill>
                <a:latin typeface="Times New Roman" pitchFamily="18" charset="0"/>
                <a:cs typeface="Times New Roman" pitchFamily="18" charset="0"/>
              </a:rPr>
              <a:t>Қазақстандық  Патриотизмге тәрбиелеу процесінің тұтастығы мен бірізділігі тек егер ол елдің өткеніне құрметпен қарауды қалыптастыруға ғана емес, сонымен қатар, қазіргі Қазақстанның құндылықтары мен жетістіктерін меңгеруге табиғи байланысты таралған жағдайда қамтамасыз етіледі.</a:t>
            </a:r>
            <a:endParaRPr lang="ru-RU" dirty="0">
              <a:solidFill>
                <a:srgbClr val="002060"/>
              </a:solidFill>
              <a:latin typeface="Times New Roman" pitchFamily="18" charset="0"/>
              <a:cs typeface="Times New Roman" pitchFamily="18" charset="0"/>
            </a:endParaRPr>
          </a:p>
        </p:txBody>
      </p:sp>
      <p:pic>
        <p:nvPicPr>
          <p:cNvPr id="6" name="Picture 7" descr="http://baursak.kz/uploads/images/00/00/02/2012/10/16/a9d68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47194" y="3429000"/>
            <a:ext cx="4618037" cy="233999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65489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4" name="Picture 3" descr="C:\Users\Айгерим\Downloads\1342452095_1 (1).jpg"/>
          <p:cNvPicPr>
            <a:picLocks noChangeAspect="1" noChangeArrowheads="1"/>
          </p:cNvPicPr>
          <p:nvPr/>
        </p:nvPicPr>
        <p:blipFill>
          <a:blip r:embed="rId2">
            <a:extLst>
              <a:ext uri="{28A0092B-C50C-407E-A947-70E740481C1C}">
                <a14:useLocalDpi xmlns:a14="http://schemas.microsoft.com/office/drawing/2010/main" val="0"/>
              </a:ext>
            </a:extLst>
          </a:blip>
          <a:srcRect l="4688" t="28812" b="11111"/>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Схема 4"/>
          <p:cNvGraphicFramePr/>
          <p:nvPr>
            <p:extLst>
              <p:ext uri="{D42A27DB-BD31-4B8C-83A1-F6EECF244321}">
                <p14:modId xmlns:p14="http://schemas.microsoft.com/office/powerpoint/2010/main" val="3086971018"/>
              </p:ext>
            </p:extLst>
          </p:nvPr>
        </p:nvGraphicFramePr>
        <p:xfrm>
          <a:off x="1524000" y="629980"/>
          <a:ext cx="6096000" cy="46307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Прямоугольник 5"/>
          <p:cNvSpPr/>
          <p:nvPr/>
        </p:nvSpPr>
        <p:spPr>
          <a:xfrm>
            <a:off x="2627784" y="10277"/>
            <a:ext cx="5040560" cy="369332"/>
          </a:xfrm>
          <a:prstGeom prst="rect">
            <a:avLst/>
          </a:prstGeom>
        </p:spPr>
        <p:txBody>
          <a:bodyPr wrap="square">
            <a:spAutoFit/>
          </a:bodyPr>
          <a:lstStyle/>
          <a:p>
            <a:r>
              <a:rPr lang="kk-KZ" b="1" dirty="0" smtClean="0">
                <a:solidFill>
                  <a:srgbClr val="FF0000"/>
                </a:solidFill>
                <a:latin typeface="Times New Roman" pitchFamily="18" charset="0"/>
                <a:cs typeface="Times New Roman" pitchFamily="18" charset="0"/>
              </a:rPr>
              <a:t>Патриот бойындағы қасиеттер </a:t>
            </a:r>
            <a:endParaRPr lang="ru-RU" dirty="0"/>
          </a:p>
        </p:txBody>
      </p:sp>
      <p:sp>
        <p:nvSpPr>
          <p:cNvPr id="7" name="Прямоугольник 6"/>
          <p:cNvSpPr/>
          <p:nvPr/>
        </p:nvSpPr>
        <p:spPr>
          <a:xfrm>
            <a:off x="2123728" y="5301208"/>
            <a:ext cx="6120680" cy="1323439"/>
          </a:xfrm>
          <a:prstGeom prst="rect">
            <a:avLst/>
          </a:prstGeom>
        </p:spPr>
        <p:txBody>
          <a:bodyPr wrap="square">
            <a:spAutoFit/>
          </a:bodyPr>
          <a:lstStyle/>
          <a:p>
            <a:pPr algn="just"/>
            <a:r>
              <a:rPr lang="ru-RU" sz="1600" dirty="0" smtClean="0">
                <a:solidFill>
                  <a:srgbClr val="002060"/>
                </a:solidFill>
                <a:latin typeface="Times New Roman" pitchFamily="18" charset="0"/>
                <a:cs typeface="Times New Roman" pitchFamily="18" charset="0"/>
              </a:rPr>
              <a:t>           </a:t>
            </a:r>
            <a:r>
              <a:rPr lang="ru-RU" sz="1600" dirty="0" err="1" smtClean="0">
                <a:solidFill>
                  <a:srgbClr val="002060"/>
                </a:solidFill>
                <a:latin typeface="Times New Roman" pitchFamily="18" charset="0"/>
                <a:cs typeface="Times New Roman" pitchFamily="18" charset="0"/>
              </a:rPr>
              <a:t>Мұғалім</a:t>
            </a:r>
            <a:r>
              <a:rPr lang="ru-RU" sz="1600" dirty="0" smtClean="0">
                <a:solidFill>
                  <a:srgbClr val="002060"/>
                </a:solidFill>
                <a:latin typeface="Times New Roman" pitchFamily="18" charset="0"/>
                <a:cs typeface="Times New Roman" pitchFamily="18" charset="0"/>
              </a:rPr>
              <a:t> </a:t>
            </a:r>
            <a:r>
              <a:rPr lang="ru-RU" sz="1600" dirty="0" err="1" smtClean="0">
                <a:solidFill>
                  <a:srgbClr val="002060"/>
                </a:solidFill>
                <a:latin typeface="Times New Roman" pitchFamily="18" charset="0"/>
                <a:cs typeface="Times New Roman" pitchFamily="18" charset="0"/>
              </a:rPr>
              <a:t>оқушылардың</a:t>
            </a:r>
            <a:r>
              <a:rPr lang="ru-RU" sz="1600" dirty="0" smtClean="0">
                <a:solidFill>
                  <a:srgbClr val="002060"/>
                </a:solidFill>
                <a:latin typeface="Times New Roman" pitchFamily="18" charset="0"/>
                <a:cs typeface="Times New Roman" pitchFamily="18" charset="0"/>
              </a:rPr>
              <a:t> </a:t>
            </a:r>
            <a:r>
              <a:rPr lang="ru-RU" sz="1600" dirty="0" err="1" smtClean="0">
                <a:solidFill>
                  <a:srgbClr val="002060"/>
                </a:solidFill>
                <a:latin typeface="Times New Roman" pitchFamily="18" charset="0"/>
                <a:cs typeface="Times New Roman" pitchFamily="18" charset="0"/>
              </a:rPr>
              <a:t>бойына</a:t>
            </a:r>
            <a:r>
              <a:rPr lang="ru-RU" sz="1600" dirty="0" smtClean="0">
                <a:solidFill>
                  <a:srgbClr val="002060"/>
                </a:solidFill>
                <a:latin typeface="Times New Roman" pitchFamily="18" charset="0"/>
                <a:cs typeface="Times New Roman" pitchFamily="18" charset="0"/>
              </a:rPr>
              <a:t>,</a:t>
            </a:r>
            <a:r>
              <a:rPr lang="ru-RU" sz="1600" dirty="0">
                <a:solidFill>
                  <a:srgbClr val="002060"/>
                </a:solidFill>
                <a:latin typeface="Times New Roman" pitchFamily="18" charset="0"/>
                <a:cs typeface="Times New Roman" pitchFamily="18" charset="0"/>
              </a:rPr>
              <a:t>  </a:t>
            </a:r>
            <a:r>
              <a:rPr lang="ru-RU" sz="1600" dirty="0" err="1">
                <a:solidFill>
                  <a:srgbClr val="002060"/>
                </a:solidFill>
                <a:latin typeface="Times New Roman" pitchFamily="18" charset="0"/>
                <a:cs typeface="Times New Roman" pitchFamily="18" charset="0"/>
              </a:rPr>
              <a:t>сенімі</a:t>
            </a:r>
            <a:r>
              <a:rPr lang="ru-RU" sz="1600" dirty="0">
                <a:solidFill>
                  <a:srgbClr val="002060"/>
                </a:solidFill>
                <a:latin typeface="Times New Roman" pitchFamily="18" charset="0"/>
                <a:cs typeface="Times New Roman" pitchFamily="18" charset="0"/>
              </a:rPr>
              <a:t> </a:t>
            </a:r>
            <a:r>
              <a:rPr lang="ru-RU" sz="1600" dirty="0" err="1">
                <a:solidFill>
                  <a:srgbClr val="002060"/>
                </a:solidFill>
                <a:latin typeface="Times New Roman" pitchFamily="18" charset="0"/>
                <a:cs typeface="Times New Roman" pitchFamily="18" charset="0"/>
              </a:rPr>
              <a:t>және</a:t>
            </a:r>
            <a:r>
              <a:rPr lang="ru-RU" sz="1600" dirty="0">
                <a:solidFill>
                  <a:srgbClr val="002060"/>
                </a:solidFill>
                <a:latin typeface="Times New Roman" pitchFamily="18" charset="0"/>
                <a:cs typeface="Times New Roman" pitchFamily="18" charset="0"/>
              </a:rPr>
              <a:t>  </a:t>
            </a:r>
            <a:r>
              <a:rPr lang="ru-RU" sz="1600" dirty="0" err="1">
                <a:solidFill>
                  <a:srgbClr val="002060"/>
                </a:solidFill>
                <a:latin typeface="Times New Roman" pitchFamily="18" charset="0"/>
                <a:cs typeface="Times New Roman" pitchFamily="18" charset="0"/>
              </a:rPr>
              <a:t>ақылдылығы</a:t>
            </a:r>
            <a:r>
              <a:rPr lang="ru-RU" sz="1600" dirty="0">
                <a:solidFill>
                  <a:srgbClr val="002060"/>
                </a:solidFill>
                <a:latin typeface="Times New Roman" pitchFamily="18" charset="0"/>
                <a:cs typeface="Times New Roman" pitchFamily="18" charset="0"/>
              </a:rPr>
              <a:t> мен </a:t>
            </a:r>
            <a:r>
              <a:rPr lang="ru-RU" sz="1600" dirty="0" err="1">
                <a:solidFill>
                  <a:srgbClr val="002060"/>
                </a:solidFill>
                <a:latin typeface="Times New Roman" pitchFamily="18" charset="0"/>
                <a:cs typeface="Times New Roman" pitchFamily="18" charset="0"/>
              </a:rPr>
              <a:t>парасаттылық</a:t>
            </a:r>
            <a:r>
              <a:rPr lang="ru-RU" sz="1600" dirty="0">
                <a:solidFill>
                  <a:srgbClr val="002060"/>
                </a:solidFill>
                <a:latin typeface="Times New Roman" pitchFamily="18" charset="0"/>
                <a:cs typeface="Times New Roman" pitchFamily="18" charset="0"/>
              </a:rPr>
              <a:t>  </a:t>
            </a:r>
            <a:r>
              <a:rPr lang="ru-RU" sz="1600" dirty="0" err="1" smtClean="0">
                <a:solidFill>
                  <a:srgbClr val="002060"/>
                </a:solidFill>
                <a:latin typeface="Times New Roman" pitchFamily="18" charset="0"/>
                <a:cs typeface="Times New Roman" pitchFamily="18" charset="0"/>
              </a:rPr>
              <a:t>қалыптастыра</a:t>
            </a:r>
            <a:r>
              <a:rPr lang="ru-RU" sz="1600" dirty="0" smtClean="0">
                <a:solidFill>
                  <a:srgbClr val="002060"/>
                </a:solidFill>
                <a:latin typeface="Times New Roman" pitchFamily="18" charset="0"/>
                <a:cs typeface="Times New Roman" pitchFamily="18" charset="0"/>
              </a:rPr>
              <a:t> </a:t>
            </a:r>
            <a:r>
              <a:rPr lang="ru-RU" sz="1600" dirty="0" err="1" smtClean="0">
                <a:solidFill>
                  <a:srgbClr val="002060"/>
                </a:solidFill>
                <a:latin typeface="Times New Roman" pitchFamily="18" charset="0"/>
                <a:cs typeface="Times New Roman" pitchFamily="18" charset="0"/>
              </a:rPr>
              <a:t>отырып</a:t>
            </a:r>
            <a:r>
              <a:rPr lang="ru-RU" sz="1600" dirty="0" smtClean="0">
                <a:solidFill>
                  <a:srgbClr val="002060"/>
                </a:solidFill>
                <a:latin typeface="Times New Roman" pitchFamily="18" charset="0"/>
                <a:cs typeface="Times New Roman" pitchFamily="18" charset="0"/>
              </a:rPr>
              <a:t>, </a:t>
            </a:r>
            <a:r>
              <a:rPr lang="ru-RU" sz="1600" dirty="0" err="1">
                <a:solidFill>
                  <a:srgbClr val="002060"/>
                </a:solidFill>
                <a:latin typeface="Times New Roman" pitchFamily="18" charset="0"/>
                <a:cs typeface="Times New Roman" pitchFamily="18" charset="0"/>
              </a:rPr>
              <a:t>өмірге</a:t>
            </a:r>
            <a:r>
              <a:rPr lang="ru-RU" sz="1600" dirty="0">
                <a:solidFill>
                  <a:srgbClr val="002060"/>
                </a:solidFill>
                <a:latin typeface="Times New Roman" pitchFamily="18" charset="0"/>
                <a:cs typeface="Times New Roman" pitchFamily="18" charset="0"/>
              </a:rPr>
              <a:t> </a:t>
            </a:r>
            <a:r>
              <a:rPr lang="ru-RU" sz="1600" dirty="0" err="1">
                <a:solidFill>
                  <a:srgbClr val="002060"/>
                </a:solidFill>
                <a:latin typeface="Times New Roman" pitchFamily="18" charset="0"/>
                <a:cs typeface="Times New Roman" pitchFamily="18" charset="0"/>
              </a:rPr>
              <a:t>сыни</a:t>
            </a:r>
            <a:r>
              <a:rPr lang="ru-RU" sz="1600" dirty="0">
                <a:solidFill>
                  <a:srgbClr val="002060"/>
                </a:solidFill>
                <a:latin typeface="Times New Roman" pitchFamily="18" charset="0"/>
                <a:cs typeface="Times New Roman" pitchFamily="18" charset="0"/>
              </a:rPr>
              <a:t> </a:t>
            </a:r>
            <a:r>
              <a:rPr lang="ru-RU" sz="1600" dirty="0" err="1">
                <a:solidFill>
                  <a:srgbClr val="002060"/>
                </a:solidFill>
                <a:latin typeface="Times New Roman" pitchFamily="18" charset="0"/>
                <a:cs typeface="Times New Roman" pitchFamily="18" charset="0"/>
              </a:rPr>
              <a:t>көзқараспен</a:t>
            </a:r>
            <a:r>
              <a:rPr lang="ru-RU" sz="1600" dirty="0">
                <a:solidFill>
                  <a:srgbClr val="002060"/>
                </a:solidFill>
                <a:latin typeface="Times New Roman" pitchFamily="18" charset="0"/>
                <a:cs typeface="Times New Roman" pitchFamily="18" charset="0"/>
              </a:rPr>
              <a:t> </a:t>
            </a:r>
            <a:r>
              <a:rPr lang="ru-RU" sz="1600" dirty="0" err="1">
                <a:solidFill>
                  <a:srgbClr val="002060"/>
                </a:solidFill>
                <a:latin typeface="Times New Roman" pitchFamily="18" charset="0"/>
                <a:cs typeface="Times New Roman" pitchFamily="18" charset="0"/>
              </a:rPr>
              <a:t>қарай</a:t>
            </a:r>
            <a:r>
              <a:rPr lang="ru-RU" sz="1600" dirty="0">
                <a:solidFill>
                  <a:srgbClr val="002060"/>
                </a:solidFill>
                <a:latin typeface="Times New Roman" pitchFamily="18" charset="0"/>
                <a:cs typeface="Times New Roman" pitchFamily="18" charset="0"/>
              </a:rPr>
              <a:t> </a:t>
            </a:r>
            <a:r>
              <a:rPr lang="ru-RU" sz="1600" dirty="0" err="1">
                <a:solidFill>
                  <a:srgbClr val="002060"/>
                </a:solidFill>
                <a:latin typeface="Times New Roman" pitchFamily="18" charset="0"/>
                <a:cs typeface="Times New Roman" pitchFamily="18" charset="0"/>
              </a:rPr>
              <a:t>алатын</a:t>
            </a:r>
            <a:r>
              <a:rPr lang="ru-RU" sz="1600" dirty="0">
                <a:solidFill>
                  <a:srgbClr val="002060"/>
                </a:solidFill>
                <a:latin typeface="Times New Roman" pitchFamily="18" charset="0"/>
                <a:cs typeface="Times New Roman" pitchFamily="18" charset="0"/>
              </a:rPr>
              <a:t>, </a:t>
            </a:r>
            <a:r>
              <a:rPr lang="ru-RU" sz="1600" dirty="0" err="1">
                <a:solidFill>
                  <a:srgbClr val="002060"/>
                </a:solidFill>
                <a:latin typeface="Times New Roman" pitchFamily="18" charset="0"/>
                <a:cs typeface="Times New Roman" pitchFamily="18" charset="0"/>
              </a:rPr>
              <a:t>ұйымдастырушылығы</a:t>
            </a:r>
            <a:r>
              <a:rPr lang="ru-RU" sz="1600" dirty="0">
                <a:solidFill>
                  <a:srgbClr val="002060"/>
                </a:solidFill>
                <a:latin typeface="Times New Roman" pitchFamily="18" charset="0"/>
                <a:cs typeface="Times New Roman" pitchFamily="18" charset="0"/>
              </a:rPr>
              <a:t> </a:t>
            </a:r>
            <a:r>
              <a:rPr lang="ru-RU" sz="1600" dirty="0" err="1">
                <a:solidFill>
                  <a:srgbClr val="002060"/>
                </a:solidFill>
                <a:latin typeface="Times New Roman" pitchFamily="18" charset="0"/>
                <a:cs typeface="Times New Roman" pitchFamily="18" charset="0"/>
              </a:rPr>
              <a:t>жоғары</a:t>
            </a:r>
            <a:r>
              <a:rPr lang="ru-RU" sz="1600" dirty="0">
                <a:solidFill>
                  <a:srgbClr val="002060"/>
                </a:solidFill>
                <a:latin typeface="Times New Roman" pitchFamily="18" charset="0"/>
                <a:cs typeface="Times New Roman" pitchFamily="18" charset="0"/>
              </a:rPr>
              <a:t>  </a:t>
            </a:r>
            <a:r>
              <a:rPr lang="ru-RU" sz="1600" dirty="0" err="1">
                <a:solidFill>
                  <a:srgbClr val="002060"/>
                </a:solidFill>
                <a:latin typeface="Times New Roman" pitchFamily="18" charset="0"/>
                <a:cs typeface="Times New Roman" pitchFamily="18" charset="0"/>
              </a:rPr>
              <a:t>қабілетті</a:t>
            </a:r>
            <a:r>
              <a:rPr lang="ru-RU" sz="1600" dirty="0">
                <a:solidFill>
                  <a:srgbClr val="002060"/>
                </a:solidFill>
                <a:latin typeface="Times New Roman" pitchFamily="18" charset="0"/>
                <a:cs typeface="Times New Roman" pitchFamily="18" charset="0"/>
              </a:rPr>
              <a:t> </a:t>
            </a:r>
            <a:r>
              <a:rPr lang="ru-RU" sz="1600" dirty="0" err="1">
                <a:solidFill>
                  <a:srgbClr val="002060"/>
                </a:solidFill>
                <a:latin typeface="Times New Roman" pitchFamily="18" charset="0"/>
                <a:cs typeface="Times New Roman" pitchFamily="18" charset="0"/>
              </a:rPr>
              <a:t>тұлға</a:t>
            </a:r>
            <a:r>
              <a:rPr lang="ru-RU" sz="1600" dirty="0">
                <a:solidFill>
                  <a:srgbClr val="002060"/>
                </a:solidFill>
                <a:latin typeface="Times New Roman" pitchFamily="18" charset="0"/>
                <a:cs typeface="Times New Roman" pitchFamily="18" charset="0"/>
              </a:rPr>
              <a:t> </a:t>
            </a:r>
            <a:r>
              <a:rPr lang="ru-RU" sz="1600" dirty="0" err="1">
                <a:solidFill>
                  <a:srgbClr val="002060"/>
                </a:solidFill>
                <a:latin typeface="Times New Roman" pitchFamily="18" charset="0"/>
                <a:cs typeface="Times New Roman" pitchFamily="18" charset="0"/>
              </a:rPr>
              <a:t>қалыптастырады</a:t>
            </a:r>
            <a:r>
              <a:rPr lang="ru-RU" sz="1600" dirty="0">
                <a:solidFill>
                  <a:srgbClr val="002060"/>
                </a:solidFill>
                <a:latin typeface="Times New Roman" pitchFamily="18" charset="0"/>
                <a:cs typeface="Times New Roman" pitchFamily="18" charset="0"/>
              </a:rPr>
              <a:t>. </a:t>
            </a:r>
            <a:r>
              <a:rPr lang="ru-RU" sz="1600" dirty="0" err="1" smtClean="0">
                <a:solidFill>
                  <a:srgbClr val="002060"/>
                </a:solidFill>
                <a:latin typeface="Times New Roman" pitchFamily="18" charset="0"/>
                <a:cs typeface="Times New Roman" pitchFamily="18" charset="0"/>
              </a:rPr>
              <a:t>Әрбір</a:t>
            </a:r>
            <a:r>
              <a:rPr lang="ru-RU" sz="1600" dirty="0">
                <a:solidFill>
                  <a:srgbClr val="002060"/>
                </a:solidFill>
                <a:latin typeface="Times New Roman" pitchFamily="18" charset="0"/>
                <a:cs typeface="Times New Roman" pitchFamily="18" charset="0"/>
              </a:rPr>
              <a:t> </a:t>
            </a:r>
            <a:r>
              <a:rPr lang="ru-RU" sz="1600" dirty="0" err="1" smtClean="0">
                <a:solidFill>
                  <a:srgbClr val="002060"/>
                </a:solidFill>
                <a:latin typeface="Times New Roman" pitchFamily="18" charset="0"/>
                <a:cs typeface="Times New Roman" pitchFamily="18" charset="0"/>
              </a:rPr>
              <a:t>оқушының</a:t>
            </a:r>
            <a:r>
              <a:rPr lang="ru-RU" sz="1600" dirty="0" smtClean="0">
                <a:solidFill>
                  <a:srgbClr val="002060"/>
                </a:solidFill>
                <a:latin typeface="Times New Roman" pitchFamily="18" charset="0"/>
                <a:cs typeface="Times New Roman" pitchFamily="18" charset="0"/>
              </a:rPr>
              <a:t> </a:t>
            </a:r>
            <a:r>
              <a:rPr lang="ru-RU" sz="1600" dirty="0" err="1" smtClean="0">
                <a:solidFill>
                  <a:srgbClr val="002060"/>
                </a:solidFill>
                <a:latin typeface="Times New Roman" pitchFamily="18" charset="0"/>
                <a:cs typeface="Times New Roman" pitchFamily="18" charset="0"/>
              </a:rPr>
              <a:t>өзіне</a:t>
            </a:r>
            <a:r>
              <a:rPr lang="ru-RU" sz="1600" dirty="0" smtClean="0">
                <a:solidFill>
                  <a:srgbClr val="002060"/>
                </a:solidFill>
                <a:latin typeface="Times New Roman" pitchFamily="18" charset="0"/>
                <a:cs typeface="Times New Roman" pitchFamily="18" charset="0"/>
              </a:rPr>
              <a:t> </a:t>
            </a:r>
            <a:r>
              <a:rPr lang="ru-RU" sz="1600" dirty="0" err="1">
                <a:solidFill>
                  <a:srgbClr val="002060"/>
                </a:solidFill>
                <a:latin typeface="Times New Roman" pitchFamily="18" charset="0"/>
                <a:cs typeface="Times New Roman" pitchFamily="18" charset="0"/>
              </a:rPr>
              <a:t>деген</a:t>
            </a:r>
            <a:r>
              <a:rPr lang="ru-RU" sz="1600" dirty="0">
                <a:solidFill>
                  <a:srgbClr val="002060"/>
                </a:solidFill>
                <a:latin typeface="Times New Roman" pitchFamily="18" charset="0"/>
                <a:cs typeface="Times New Roman" pitchFamily="18" charset="0"/>
              </a:rPr>
              <a:t> </a:t>
            </a:r>
            <a:r>
              <a:rPr lang="ru-RU" sz="1600" dirty="0" err="1">
                <a:solidFill>
                  <a:srgbClr val="002060"/>
                </a:solidFill>
                <a:latin typeface="Times New Roman" pitchFamily="18" charset="0"/>
                <a:cs typeface="Times New Roman" pitchFamily="18" charset="0"/>
              </a:rPr>
              <a:t>сенімділігі</a:t>
            </a:r>
            <a:r>
              <a:rPr lang="ru-RU" sz="1600" dirty="0">
                <a:solidFill>
                  <a:srgbClr val="002060"/>
                </a:solidFill>
                <a:latin typeface="Times New Roman" pitchFamily="18" charset="0"/>
                <a:cs typeface="Times New Roman" pitchFamily="18" charset="0"/>
              </a:rPr>
              <a:t> мен  </a:t>
            </a:r>
            <a:r>
              <a:rPr lang="ru-RU" sz="1600" dirty="0" err="1">
                <a:solidFill>
                  <a:srgbClr val="002060"/>
                </a:solidFill>
                <a:latin typeface="Times New Roman" pitchFamily="18" charset="0"/>
                <a:cs typeface="Times New Roman" pitchFamily="18" charset="0"/>
              </a:rPr>
              <a:t>қабілетін</a:t>
            </a:r>
            <a:r>
              <a:rPr lang="ru-RU" sz="1600" dirty="0">
                <a:solidFill>
                  <a:srgbClr val="002060"/>
                </a:solidFill>
                <a:latin typeface="Times New Roman" pitchFamily="18" charset="0"/>
                <a:cs typeface="Times New Roman" pitchFamily="18" charset="0"/>
              </a:rPr>
              <a:t>,  </a:t>
            </a:r>
            <a:r>
              <a:rPr lang="ru-RU" sz="1600" dirty="0" err="1">
                <a:solidFill>
                  <a:srgbClr val="002060"/>
                </a:solidFill>
                <a:latin typeface="Times New Roman" pitchFamily="18" charset="0"/>
                <a:cs typeface="Times New Roman" pitchFamily="18" charset="0"/>
              </a:rPr>
              <a:t>күш-жігерін</a:t>
            </a:r>
            <a:r>
              <a:rPr lang="ru-RU" sz="1600" dirty="0">
                <a:solidFill>
                  <a:srgbClr val="002060"/>
                </a:solidFill>
                <a:latin typeface="Times New Roman" pitchFamily="18" charset="0"/>
                <a:cs typeface="Times New Roman" pitchFamily="18" charset="0"/>
              </a:rPr>
              <a:t>  </a:t>
            </a:r>
            <a:r>
              <a:rPr lang="ru-RU" sz="1600" dirty="0" err="1">
                <a:solidFill>
                  <a:srgbClr val="002060"/>
                </a:solidFill>
                <a:latin typeface="Times New Roman" pitchFamily="18" charset="0"/>
                <a:cs typeface="Times New Roman" pitchFamily="18" charset="0"/>
              </a:rPr>
              <a:t>бағалай</a:t>
            </a:r>
            <a:r>
              <a:rPr lang="ru-RU" sz="1600" dirty="0">
                <a:solidFill>
                  <a:srgbClr val="002060"/>
                </a:solidFill>
                <a:latin typeface="Times New Roman" pitchFamily="18" charset="0"/>
                <a:cs typeface="Times New Roman" pitchFamily="18" charset="0"/>
              </a:rPr>
              <a:t> </a:t>
            </a:r>
            <a:r>
              <a:rPr lang="ru-RU" sz="1600" dirty="0" err="1">
                <a:solidFill>
                  <a:srgbClr val="002060"/>
                </a:solidFill>
                <a:latin typeface="Times New Roman" pitchFamily="18" charset="0"/>
                <a:cs typeface="Times New Roman" pitchFamily="18" charset="0"/>
              </a:rPr>
              <a:t>білуі</a:t>
            </a:r>
            <a:r>
              <a:rPr lang="ru-RU" sz="1600" dirty="0">
                <a:solidFill>
                  <a:srgbClr val="002060"/>
                </a:solidFill>
                <a:latin typeface="Times New Roman" pitchFamily="18" charset="0"/>
                <a:cs typeface="Times New Roman" pitchFamily="18" charset="0"/>
              </a:rPr>
              <a:t> </a:t>
            </a:r>
            <a:r>
              <a:rPr lang="ru-RU" sz="1600" dirty="0" err="1">
                <a:solidFill>
                  <a:srgbClr val="002060"/>
                </a:solidFill>
                <a:latin typeface="Times New Roman" pitchFamily="18" charset="0"/>
                <a:cs typeface="Times New Roman" pitchFamily="18" charset="0"/>
              </a:rPr>
              <a:t>қажет</a:t>
            </a:r>
            <a:r>
              <a:rPr lang="ru-RU" sz="1600" dirty="0">
                <a:solidFill>
                  <a:srgbClr val="002060"/>
                </a:solidFill>
                <a:latin typeface="Times New Roman" pitchFamily="18" charset="0"/>
                <a:cs typeface="Times New Roman" pitchFamily="18" charset="0"/>
              </a:rPr>
              <a:t>.  </a:t>
            </a:r>
          </a:p>
        </p:txBody>
      </p:sp>
    </p:spTree>
    <p:extLst>
      <p:ext uri="{BB962C8B-B14F-4D97-AF65-F5344CB8AC3E}">
        <p14:creationId xmlns:p14="http://schemas.microsoft.com/office/powerpoint/2010/main" val="10178731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4" name="Picture 3" descr="C:\Users\Айгерим\Downloads\1342452095_1 (1).jpg"/>
          <p:cNvPicPr>
            <a:picLocks noChangeAspect="1" noChangeArrowheads="1"/>
          </p:cNvPicPr>
          <p:nvPr/>
        </p:nvPicPr>
        <p:blipFill>
          <a:blip r:embed="rId2">
            <a:extLst>
              <a:ext uri="{28A0092B-C50C-407E-A947-70E740481C1C}">
                <a14:useLocalDpi xmlns:a14="http://schemas.microsoft.com/office/drawing/2010/main" val="0"/>
              </a:ext>
            </a:extLst>
          </a:blip>
          <a:srcRect l="4688" t="28812" b="11111"/>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6"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63688" y="0"/>
            <a:ext cx="6984776" cy="6597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842051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3" descr="C:\Users\Айгерим\Downloads\1342452095_1 (1).jpg"/>
          <p:cNvPicPr>
            <a:picLocks noChangeAspect="1" noChangeArrowheads="1"/>
          </p:cNvPicPr>
          <p:nvPr/>
        </p:nvPicPr>
        <p:blipFill>
          <a:blip r:embed="rId2">
            <a:extLst>
              <a:ext uri="{28A0092B-C50C-407E-A947-70E740481C1C}">
                <a14:useLocalDpi xmlns:a14="http://schemas.microsoft.com/office/drawing/2010/main" val="0"/>
              </a:ext>
            </a:extLst>
          </a:blip>
          <a:srcRect l="4688" t="28812" b="11111"/>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Схема 2"/>
          <p:cNvGraphicFramePr/>
          <p:nvPr>
            <p:extLst>
              <p:ext uri="{D42A27DB-BD31-4B8C-83A1-F6EECF244321}">
                <p14:modId xmlns:p14="http://schemas.microsoft.com/office/powerpoint/2010/main" val="4132525550"/>
              </p:ext>
            </p:extLst>
          </p:nvPr>
        </p:nvGraphicFramePr>
        <p:xfrm>
          <a:off x="1907704" y="908720"/>
          <a:ext cx="6552728" cy="5616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244" name="Прямоугольник 3"/>
          <p:cNvSpPr>
            <a:spLocks noChangeArrowheads="1"/>
          </p:cNvSpPr>
          <p:nvPr/>
        </p:nvSpPr>
        <p:spPr bwMode="auto">
          <a:xfrm>
            <a:off x="2123729" y="115888"/>
            <a:ext cx="633606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kk-KZ" sz="2400" b="1" dirty="0" smtClean="0">
                <a:solidFill>
                  <a:srgbClr val="002060"/>
                </a:solidFill>
                <a:latin typeface="Times New Roman" pitchFamily="18" charset="0"/>
                <a:cs typeface="Times New Roman" pitchFamily="18" charset="0"/>
              </a:rPr>
              <a:t>Жеке тұлағаны тәрбиелеу мен әлеуметтендіру негізіндегі жұмыс </a:t>
            </a:r>
            <a:r>
              <a:rPr lang="kk-KZ" sz="2400" b="1" dirty="0">
                <a:solidFill>
                  <a:srgbClr val="002060"/>
                </a:solidFill>
                <a:latin typeface="Times New Roman" pitchFamily="18" charset="0"/>
                <a:cs typeface="Times New Roman" pitchFamily="18" charset="0"/>
              </a:rPr>
              <a:t>жүйесі </a:t>
            </a:r>
            <a:endParaRPr lang="ru-RU" sz="2400" b="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18595537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3" descr="C:\Users\Айгерим\Downloads\1342452095_1 (1).jpg"/>
          <p:cNvPicPr>
            <a:picLocks noChangeAspect="1" noChangeArrowheads="1"/>
          </p:cNvPicPr>
          <p:nvPr/>
        </p:nvPicPr>
        <p:blipFill>
          <a:blip r:embed="rId2">
            <a:extLst>
              <a:ext uri="{28A0092B-C50C-407E-A947-70E740481C1C}">
                <a14:useLocalDpi xmlns:a14="http://schemas.microsoft.com/office/drawing/2010/main" val="0"/>
              </a:ext>
            </a:extLst>
          </a:blip>
          <a:srcRect l="4688" t="28812" b="11111"/>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Прямоугольник 3"/>
          <p:cNvSpPr>
            <a:spLocks noChangeArrowheads="1"/>
          </p:cNvSpPr>
          <p:nvPr/>
        </p:nvSpPr>
        <p:spPr bwMode="auto">
          <a:xfrm>
            <a:off x="1619672" y="115888"/>
            <a:ext cx="684011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kk-KZ" sz="2400" b="1" dirty="0" smtClean="0">
                <a:solidFill>
                  <a:srgbClr val="002060"/>
                </a:solidFill>
                <a:latin typeface="Times New Roman" pitchFamily="18" charset="0"/>
                <a:cs typeface="Times New Roman" pitchFamily="18" charset="0"/>
              </a:rPr>
              <a:t>Жеке тұлағаны тәрбиелеу мен әлеуметтендіру барысындағы жұмыс түрлері</a:t>
            </a:r>
            <a:endParaRPr lang="ru-RU" sz="2400" b="1" dirty="0">
              <a:solidFill>
                <a:srgbClr val="002060"/>
              </a:solidFill>
              <a:latin typeface="Times New Roman" pitchFamily="18" charset="0"/>
              <a:cs typeface="Times New Roman" pitchFamily="18" charset="0"/>
            </a:endParaRPr>
          </a:p>
        </p:txBody>
      </p:sp>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455" t="31636" r="10315"/>
          <a:stretch/>
        </p:blipFill>
        <p:spPr bwMode="auto">
          <a:xfrm>
            <a:off x="5792602" y="1035224"/>
            <a:ext cx="2232248" cy="268180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4429" t="2575" b="11356"/>
          <a:stretch/>
        </p:blipFill>
        <p:spPr bwMode="auto">
          <a:xfrm>
            <a:off x="3635896" y="3823855"/>
            <a:ext cx="4305149" cy="290784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5980" t="8453" b="11690"/>
          <a:stretch/>
        </p:blipFill>
        <p:spPr bwMode="auto">
          <a:xfrm>
            <a:off x="808746" y="1015155"/>
            <a:ext cx="4209993" cy="2681808"/>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2734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3" descr="C:\Users\Айгерим\Downloads\1342452095_1 (1).jpg"/>
          <p:cNvPicPr>
            <a:picLocks noChangeAspect="1" noChangeArrowheads="1"/>
          </p:cNvPicPr>
          <p:nvPr/>
        </p:nvPicPr>
        <p:blipFill>
          <a:blip r:embed="rId2">
            <a:extLst>
              <a:ext uri="{28A0092B-C50C-407E-A947-70E740481C1C}">
                <a14:useLocalDpi xmlns:a14="http://schemas.microsoft.com/office/drawing/2010/main" val="0"/>
              </a:ext>
            </a:extLst>
          </a:blip>
          <a:srcRect l="4688" t="28812" b="11111"/>
          <a:stretch>
            <a:fillRect/>
          </a:stretch>
        </p:blipFill>
        <p:spPr bwMode="auto">
          <a:xfrm>
            <a:off x="0" y="9533"/>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Прямоугольник 5"/>
          <p:cNvSpPr/>
          <p:nvPr/>
        </p:nvSpPr>
        <p:spPr>
          <a:xfrm>
            <a:off x="2195736" y="188641"/>
            <a:ext cx="5904656" cy="4832092"/>
          </a:xfrm>
          <a:prstGeom prst="rect">
            <a:avLst/>
          </a:prstGeom>
        </p:spPr>
        <p:txBody>
          <a:bodyPr wrap="square">
            <a:spAutoFit/>
          </a:bodyPr>
          <a:lstStyle/>
          <a:p>
            <a:pPr algn="ctr"/>
            <a:endParaRPr lang="kk-KZ" sz="3600" dirty="0" smtClean="0">
              <a:solidFill>
                <a:srgbClr val="FF0000"/>
              </a:solidFill>
              <a:latin typeface="Times New Roman" pitchFamily="18" charset="0"/>
              <a:cs typeface="Times New Roman" pitchFamily="18" charset="0"/>
            </a:endParaRPr>
          </a:p>
          <a:p>
            <a:pPr algn="ctr"/>
            <a:r>
              <a:rPr lang="kk-KZ" sz="3600" dirty="0" smtClean="0">
                <a:solidFill>
                  <a:srgbClr val="FF0000"/>
                </a:solidFill>
                <a:latin typeface="Times New Roman" pitchFamily="18" charset="0"/>
                <a:cs typeface="Times New Roman" pitchFamily="18" charset="0"/>
              </a:rPr>
              <a:t>Қорытынды</a:t>
            </a:r>
          </a:p>
          <a:p>
            <a:pPr algn="just"/>
            <a:endParaRPr lang="kk-KZ" sz="3600" dirty="0">
              <a:solidFill>
                <a:srgbClr val="FF0000"/>
              </a:solidFill>
              <a:latin typeface="Times New Roman" pitchFamily="18" charset="0"/>
              <a:cs typeface="Times New Roman" pitchFamily="18" charset="0"/>
            </a:endParaRPr>
          </a:p>
          <a:p>
            <a:pPr algn="just"/>
            <a:r>
              <a:rPr lang="kk-KZ" sz="2000" dirty="0" smtClean="0">
                <a:solidFill>
                  <a:srgbClr val="002060"/>
                </a:solidFill>
                <a:latin typeface="Times New Roman" pitchFamily="18" charset="0"/>
                <a:cs typeface="Times New Roman" pitchFamily="18" charset="0"/>
              </a:rPr>
              <a:t> 	Қазақстанның нағыз патриоттары мен көшбасшыларын тәрбиелеу  ел келешегінің қажетіне жарайтын,  өзіндік идеясы бар, шешім жасай алатын, айрықша пікірі бар, азаматтардың шығуына себеп болады.  </a:t>
            </a:r>
          </a:p>
          <a:p>
            <a:pPr algn="just"/>
            <a:r>
              <a:rPr lang="kk-KZ" sz="2000" dirty="0">
                <a:solidFill>
                  <a:srgbClr val="002060"/>
                </a:solidFill>
                <a:latin typeface="Times New Roman" pitchFamily="18" charset="0"/>
                <a:cs typeface="Times New Roman" pitchFamily="18" charset="0"/>
              </a:rPr>
              <a:t> </a:t>
            </a:r>
            <a:r>
              <a:rPr lang="kk-KZ" sz="2000" dirty="0" smtClean="0">
                <a:solidFill>
                  <a:srgbClr val="002060"/>
                </a:solidFill>
                <a:latin typeface="Times New Roman" pitchFamily="18" charset="0"/>
                <a:cs typeface="Times New Roman" pitchFamily="18" charset="0"/>
              </a:rPr>
              <a:t>      Елбасы Нұрсұлтан Назарбаев «XXI ғасырда білімін дамыта алмаған ел алға баспайды» деген болатын. Жас ұрпақты оқыту мен тәрбиелеу өзара тығыз байланыста, тіпті оларды өзара тең деп те атайды. Ендеше тәрбие бізге ауадай қажет.</a:t>
            </a:r>
            <a:endParaRPr lang="kk-KZ" sz="2000"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val="3098144449"/>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247</TotalTime>
  <Words>286</Words>
  <Application>Microsoft Office PowerPoint</Application>
  <PresentationFormat>Экран (4:3)</PresentationFormat>
  <Paragraphs>89</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IVT2-06</dc:creator>
  <cp:lastModifiedBy>Слушатель</cp:lastModifiedBy>
  <cp:revision>25</cp:revision>
  <dcterms:created xsi:type="dcterms:W3CDTF">2016-09-20T06:07:31Z</dcterms:created>
  <dcterms:modified xsi:type="dcterms:W3CDTF">2016-10-12T02:56:21Z</dcterms:modified>
</cp:coreProperties>
</file>