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9EEC3-EAFE-4483-943D-67B41C4065C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3587B-304C-4A67-848C-D399980EB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979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3587B-304C-4A67-848C-D399980EBA4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5720-E915-4B3B-803B-A41A3F03741F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0A253-AA88-4AEB-B0F5-65E780E96F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21.gif"/><Relationship Id="rId3" Type="http://schemas.openxmlformats.org/officeDocument/2006/relationships/image" Target="../media/image14.jpeg"/><Relationship Id="rId7" Type="http://schemas.openxmlformats.org/officeDocument/2006/relationships/image" Target="../media/image17.gif"/><Relationship Id="rId12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19.jpeg"/><Relationship Id="rId5" Type="http://schemas.openxmlformats.org/officeDocument/2006/relationships/image" Target="../media/image15.jpeg"/><Relationship Id="rId15" Type="http://schemas.openxmlformats.org/officeDocument/2006/relationships/image" Target="../media/image23.gif"/><Relationship Id="rId10" Type="http://schemas.openxmlformats.org/officeDocument/2006/relationships/image" Target="../media/image18.jpeg"/><Relationship Id="rId4" Type="http://schemas.openxmlformats.org/officeDocument/2006/relationships/image" Target="../media/image7.jpeg"/><Relationship Id="rId9" Type="http://schemas.openxmlformats.org/officeDocument/2006/relationships/image" Target="../media/image10.jpeg"/><Relationship Id="rId1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43" y="0"/>
            <a:ext cx="823966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q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0"/>
            <a:ext cx="6660232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ello_html_5e8095ad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3115003" y="1645637"/>
            <a:ext cx="5169247" cy="4271478"/>
          </a:xfrm>
        </p:spPr>
      </p:pic>
      <p:pic>
        <p:nvPicPr>
          <p:cNvPr id="5" name="Рисунок 4" descr="solnyishkl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43408"/>
            <a:ext cx="4068380" cy="422108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wild-snake-coloring-p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149080"/>
            <a:ext cx="2232248" cy="2232248"/>
          </a:xfrm>
          <a:prstGeom prst="rect">
            <a:avLst/>
          </a:prstGeom>
        </p:spPr>
      </p:pic>
      <p:pic>
        <p:nvPicPr>
          <p:cNvPr id="8" name="Рисунок 7" descr="14673635-adult-african-elephant-isolated-on-whi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4293096"/>
            <a:ext cx="2641476" cy="19018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0070C0"/>
                </a:solidFill>
                <a:latin typeface="Arial Black" pitchFamily="34" charset="0"/>
              </a:rPr>
              <a:t>A n </a:t>
            </a:r>
            <a:r>
              <a:rPr lang="en-US" sz="8000" dirty="0" err="1" smtClean="0">
                <a:solidFill>
                  <a:srgbClr val="0070C0"/>
                </a:solidFill>
                <a:latin typeface="Arial Black" pitchFamily="34" charset="0"/>
              </a:rPr>
              <a:t>i</a:t>
            </a:r>
            <a:r>
              <a:rPr lang="en-US" sz="8000" dirty="0" smtClean="0">
                <a:solidFill>
                  <a:srgbClr val="0070C0"/>
                </a:solidFill>
                <a:latin typeface="Arial Black" pitchFamily="34" charset="0"/>
              </a:rPr>
              <a:t> m a l s</a:t>
            </a:r>
            <a:endParaRPr lang="ru-RU" sz="8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6" name="Содержимое 5" descr="5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-252536" y="1844824"/>
            <a:ext cx="2232248" cy="1921896"/>
          </a:xfrm>
        </p:spPr>
      </p:pic>
      <p:sp>
        <p:nvSpPr>
          <p:cNvPr id="5" name="Прямоугольник 4"/>
          <p:cNvSpPr/>
          <p:nvPr/>
        </p:nvSpPr>
        <p:spPr>
          <a:xfrm>
            <a:off x="1475656" y="332656"/>
            <a:ext cx="58326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3443127-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5696" y="1628800"/>
            <a:ext cx="2006729" cy="1656184"/>
          </a:xfrm>
          <a:prstGeom prst="rect">
            <a:avLst/>
          </a:prstGeom>
        </p:spPr>
      </p:pic>
      <p:pic>
        <p:nvPicPr>
          <p:cNvPr id="9" name="Рисунок 8" descr="kreskówka-kangur-niesie-licznego-joey-762273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0528" y="3933056"/>
            <a:ext cx="2514600" cy="2377440"/>
          </a:xfrm>
          <a:prstGeom prst="rect">
            <a:avLst/>
          </a:prstGeom>
        </p:spPr>
      </p:pic>
      <p:pic>
        <p:nvPicPr>
          <p:cNvPr id="10" name="Рисунок 9" descr="cvetnye_kartinki_zhivotnyh_dlya_detey_dlya_vyrezaniya_2_1514143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07704" y="4221088"/>
            <a:ext cx="1612979" cy="2016224"/>
          </a:xfrm>
          <a:prstGeom prst="rect">
            <a:avLst/>
          </a:prstGeom>
        </p:spPr>
      </p:pic>
      <p:pic>
        <p:nvPicPr>
          <p:cNvPr id="11" name="Рисунок 10" descr="depositphotos_49595949-stock-illustration-funny-cartoon-green-frog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67192" y="1915050"/>
            <a:ext cx="1728192" cy="1442694"/>
          </a:xfrm>
          <a:prstGeom prst="rect">
            <a:avLst/>
          </a:prstGeom>
        </p:spPr>
      </p:pic>
      <p:pic>
        <p:nvPicPr>
          <p:cNvPr id="13" name="Рисунок 12" descr="b8a752dd03c168d62693e43f8b8cd7c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23928" y="1844824"/>
            <a:ext cx="2413073" cy="136740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2731609-만화-엄마와-아기-캥거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80194" y="2276872"/>
            <a:ext cx="1863806" cy="2161416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8840"/>
            <a:ext cx="1800200" cy="1512168"/>
          </a:xfrm>
          <a:prstGeom prst="rect">
            <a:avLst/>
          </a:prstGeom>
        </p:spPr>
      </p:pic>
      <p:pic>
        <p:nvPicPr>
          <p:cNvPr id="6" name="Рисунок 5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0"/>
            <a:ext cx="2353444" cy="23534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15616" y="6812281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download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2209800" cy="2066925"/>
          </a:xfrm>
        </p:spPr>
      </p:pic>
      <p:pic>
        <p:nvPicPr>
          <p:cNvPr id="7" name="Рисунок 6" descr="3443127-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0"/>
            <a:ext cx="2160240" cy="2160240"/>
          </a:xfrm>
          <a:prstGeom prst="rect">
            <a:avLst/>
          </a:prstGeom>
        </p:spPr>
      </p:pic>
      <p:pic>
        <p:nvPicPr>
          <p:cNvPr id="8" name="Рисунок 7" descr="9621940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7864" y="1916832"/>
            <a:ext cx="2693467" cy="2919747"/>
          </a:xfrm>
          <a:prstGeom prst="rect">
            <a:avLst/>
          </a:prstGeom>
        </p:spPr>
      </p:pic>
      <p:pic>
        <p:nvPicPr>
          <p:cNvPr id="9" name="Рисунок 8" descr="14673635-adult-african-elephant-isolated-on-whit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86522" y="332656"/>
            <a:ext cx="2657478" cy="1913384"/>
          </a:xfrm>
          <a:prstGeom prst="rect">
            <a:avLst/>
          </a:prstGeom>
        </p:spPr>
      </p:pic>
      <p:pic>
        <p:nvPicPr>
          <p:cNvPr id="11" name="Рисунок 10" descr="cvetnye_kartinki_zhivotnyh_dlya_detey_dlya_vyrezaniya_2_1514143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180528" y="3933310"/>
            <a:ext cx="2339752" cy="2924690"/>
          </a:xfrm>
          <a:prstGeom prst="rect">
            <a:avLst/>
          </a:prstGeom>
        </p:spPr>
      </p:pic>
      <p:pic>
        <p:nvPicPr>
          <p:cNvPr id="12" name="Рисунок 11" descr="depositphotos_49595949-stock-illustration-funny-cartoon-green-fro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886874" y="2276872"/>
            <a:ext cx="1897672" cy="1584176"/>
          </a:xfrm>
          <a:prstGeom prst="rect">
            <a:avLst/>
          </a:prstGeom>
        </p:spPr>
      </p:pic>
      <p:pic>
        <p:nvPicPr>
          <p:cNvPr id="13" name="Рисунок 12" descr="download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508104" y="2492896"/>
            <a:ext cx="1905000" cy="2304256"/>
          </a:xfrm>
          <a:prstGeom prst="rect">
            <a:avLst/>
          </a:prstGeom>
        </p:spPr>
      </p:pic>
      <p:pic>
        <p:nvPicPr>
          <p:cNvPr id="14" name="Рисунок 13" descr="Без названия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48525" y="4448175"/>
            <a:ext cx="1895475" cy="2409825"/>
          </a:xfrm>
          <a:prstGeom prst="rect">
            <a:avLst/>
          </a:prstGeom>
        </p:spPr>
      </p:pic>
      <p:pic>
        <p:nvPicPr>
          <p:cNvPr id="15" name="Рисунок 14" descr="image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07704" y="4077072"/>
            <a:ext cx="1869672" cy="2492896"/>
          </a:xfrm>
          <a:prstGeom prst="rect">
            <a:avLst/>
          </a:prstGeom>
        </p:spPr>
      </p:pic>
      <p:pic>
        <p:nvPicPr>
          <p:cNvPr id="17" name="Рисунок 16" descr="Без названия (1)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2120" y="4797152"/>
            <a:ext cx="1639069" cy="1639069"/>
          </a:xfrm>
          <a:prstGeom prst="rect">
            <a:avLst/>
          </a:prstGeom>
        </p:spPr>
      </p:pic>
      <p:pic>
        <p:nvPicPr>
          <p:cNvPr id="16" name="Рисунок 15" descr="639415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635896" y="4653136"/>
            <a:ext cx="1905000" cy="1905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grammar-games-thumbnail-modals-can-and-can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-315416"/>
            <a:ext cx="7704856" cy="2587986"/>
          </a:xfrm>
        </p:spPr>
      </p:pic>
      <p:pic>
        <p:nvPicPr>
          <p:cNvPr id="9" name="Рисунок 8" descr="Без названия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708920"/>
            <a:ext cx="4689871" cy="3888432"/>
          </a:xfrm>
          <a:prstGeom prst="rect">
            <a:avLst/>
          </a:prstGeom>
        </p:spPr>
      </p:pic>
      <p:pic>
        <p:nvPicPr>
          <p:cNvPr id="10" name="Рисунок 9" descr="maxresdefaul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2852936"/>
            <a:ext cx="4315972" cy="3744416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Без названия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193354" cy="31409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ages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23728" y="2780928"/>
            <a:ext cx="3460838" cy="2592288"/>
          </a:xfrm>
        </p:spPr>
      </p:pic>
      <p:pic>
        <p:nvPicPr>
          <p:cNvPr id="8" name="Рисунок 7" descr="img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3699030"/>
            <a:ext cx="4211960" cy="315897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maxresdefault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0"/>
            <a:ext cx="8046156" cy="4525963"/>
          </a:xfrm>
        </p:spPr>
      </p:pic>
      <p:sp>
        <p:nvSpPr>
          <p:cNvPr id="5" name="TextBox 4"/>
          <p:cNvSpPr txBox="1"/>
          <p:nvPr/>
        </p:nvSpPr>
        <p:spPr>
          <a:xfrm>
            <a:off x="1907704" y="5157192"/>
            <a:ext cx="55446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effectLst>
                  <a:innerShdw blurRad="114300">
                    <a:prstClr val="black"/>
                  </a:innerShdw>
                </a:effectLst>
                <a:latin typeface="Arial Black" pitchFamily="34" charset="0"/>
              </a:rPr>
              <a:t>Ex. 1 p. 64</a:t>
            </a:r>
            <a:endParaRPr lang="ru-RU" sz="6600" dirty="0">
              <a:effectLst>
                <a:innerShdw blurRad="114300">
                  <a:prstClr val="black"/>
                </a:inn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latin typeface="Arial Black" pitchFamily="34" charset="0"/>
              </a:rPr>
              <a:t>Let’s   relax</a:t>
            </a:r>
            <a:endParaRPr lang="ru-RU" sz="6000" dirty="0">
              <a:solidFill>
                <a:srgbClr val="00B0F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fizkultura-animatsiy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5923" y="2060848"/>
            <a:ext cx="8738077" cy="440987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исунок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4725" y="332656"/>
            <a:ext cx="8809275" cy="579350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0070C0"/>
                </a:solidFill>
                <a:latin typeface="Arial Black" pitchFamily="34" charset="0"/>
              </a:rPr>
              <a:t>Letter from</a:t>
            </a:r>
            <a:endParaRPr lang="ru-RU" sz="72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Без названия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393479"/>
            <a:ext cx="3847678" cy="5464521"/>
          </a:xfrm>
        </p:spPr>
      </p:pic>
      <p:sp>
        <p:nvSpPr>
          <p:cNvPr id="5" name="TextBox 4"/>
          <p:cNvSpPr txBox="1"/>
          <p:nvPr/>
        </p:nvSpPr>
        <p:spPr>
          <a:xfrm>
            <a:off x="4188545" y="2060848"/>
            <a:ext cx="4955459" cy="4154984"/>
          </a:xfrm>
          <a:prstGeom prst="rect">
            <a:avLst/>
          </a:prstGeom>
          <a:noFill/>
        </p:spPr>
        <p:txBody>
          <a:bodyPr wrap="none" numCol="1" rtlCol="0">
            <a:spAutoFit/>
          </a:bodyPr>
          <a:lstStyle/>
          <a:p>
            <a:pPr algn="just"/>
            <a:r>
              <a:rPr lang="en-US" sz="2400" dirty="0" smtClean="0">
                <a:latin typeface="Arial Black" pitchFamily="34" charset="0"/>
              </a:rPr>
              <a:t>       Hello!  I am a dog. </a:t>
            </a:r>
          </a:p>
          <a:p>
            <a:pPr algn="just"/>
            <a:endParaRPr lang="en-US" sz="2400" dirty="0" smtClean="0">
              <a:latin typeface="Arial Black" pitchFamily="34" charset="0"/>
            </a:endParaRPr>
          </a:p>
          <a:p>
            <a:pPr algn="just"/>
            <a:r>
              <a:rPr lang="en-US" sz="2400" dirty="0" smtClean="0">
                <a:latin typeface="Arial Black" pitchFamily="34" charset="0"/>
              </a:rPr>
              <a:t>I am 2.    My name is Rex.</a:t>
            </a:r>
          </a:p>
          <a:p>
            <a:pPr algn="just"/>
            <a:endParaRPr lang="en-US" sz="2400" dirty="0">
              <a:latin typeface="Arial Black" pitchFamily="34" charset="0"/>
            </a:endParaRPr>
          </a:p>
          <a:p>
            <a:pPr algn="just"/>
            <a:r>
              <a:rPr lang="en-US" sz="2400" dirty="0" smtClean="0">
                <a:latin typeface="Arial Black" pitchFamily="34" charset="0"/>
              </a:rPr>
              <a:t>I can jump, run and swim</a:t>
            </a:r>
          </a:p>
          <a:p>
            <a:pPr algn="just"/>
            <a:endParaRPr lang="en-US" sz="2400" dirty="0">
              <a:latin typeface="Arial Black" pitchFamily="34" charset="0"/>
            </a:endParaRPr>
          </a:p>
          <a:p>
            <a:pPr algn="just"/>
            <a:r>
              <a:rPr lang="en-US" sz="2400" dirty="0" smtClean="0">
                <a:latin typeface="Arial Black" pitchFamily="34" charset="0"/>
              </a:rPr>
              <a:t> but I can’t  fly and dance. </a:t>
            </a:r>
          </a:p>
          <a:p>
            <a:pPr algn="just"/>
            <a:r>
              <a:rPr lang="en-US" sz="2400" dirty="0" smtClean="0">
                <a:latin typeface="Arial Black" pitchFamily="34" charset="0"/>
              </a:rPr>
              <a:t> </a:t>
            </a:r>
          </a:p>
          <a:p>
            <a:pPr algn="just"/>
            <a:r>
              <a:rPr lang="en-US" sz="2400" dirty="0" smtClean="0">
                <a:latin typeface="Arial Black" pitchFamily="34" charset="0"/>
              </a:rPr>
              <a:t>What can you do, children?</a:t>
            </a:r>
          </a:p>
          <a:p>
            <a:pPr algn="just"/>
            <a:endParaRPr lang="en-US" sz="2400" dirty="0" smtClean="0">
              <a:latin typeface="Arial Black" pitchFamily="34" charset="0"/>
            </a:endParaRPr>
          </a:p>
          <a:p>
            <a:pPr algn="just"/>
            <a:r>
              <a:rPr lang="en-US" sz="2400" dirty="0" smtClean="0">
                <a:latin typeface="Arial Black" pitchFamily="34" charset="0"/>
              </a:rPr>
              <a:t>   I  like my friend, Chuckles.</a:t>
            </a:r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0070C0"/>
                </a:solidFill>
                <a:latin typeface="Arial Black" pitchFamily="34" charset="0"/>
              </a:rPr>
              <a:t>Letter to Rex</a:t>
            </a:r>
            <a:endParaRPr lang="ru-RU" sz="5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Без названия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1" y="1700808"/>
            <a:ext cx="2484411" cy="3528392"/>
          </a:xfrm>
        </p:spPr>
      </p:pic>
      <p:sp>
        <p:nvSpPr>
          <p:cNvPr id="5" name="TextBox 4"/>
          <p:cNvSpPr txBox="1"/>
          <p:nvPr/>
        </p:nvSpPr>
        <p:spPr>
          <a:xfrm>
            <a:off x="4139952" y="2708920"/>
            <a:ext cx="46712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0070C0"/>
                </a:solidFill>
                <a:latin typeface="Arial Black" pitchFamily="34" charset="0"/>
              </a:rPr>
              <a:t>f</a:t>
            </a:r>
            <a:r>
              <a:rPr lang="en-US" sz="4800" dirty="0" smtClean="0">
                <a:solidFill>
                  <a:srgbClr val="0070C0"/>
                </a:solidFill>
                <a:latin typeface="Arial Black" pitchFamily="34" charset="0"/>
              </a:rPr>
              <a:t>rom children</a:t>
            </a:r>
            <a:endParaRPr lang="ru-RU" sz="48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ucheba_20143417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573016"/>
            <a:ext cx="4190864" cy="299347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6600" dirty="0" smtClean="0">
                <a:solidFill>
                  <a:srgbClr val="0070C0"/>
                </a:solidFill>
                <a:latin typeface="Arial Black" pitchFamily="34" charset="0"/>
              </a:rPr>
              <a:t>Letter</a:t>
            </a:r>
            <a:endParaRPr lang="ru-RU" sz="66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ucheba_20143417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4698827" cy="4464496"/>
          </a:xfrm>
        </p:spPr>
      </p:pic>
      <p:sp>
        <p:nvSpPr>
          <p:cNvPr id="5" name="TextBox 4"/>
          <p:cNvSpPr txBox="1"/>
          <p:nvPr/>
        </p:nvSpPr>
        <p:spPr>
          <a:xfrm>
            <a:off x="4860032" y="1844824"/>
            <a:ext cx="42839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Black" pitchFamily="34" charset="0"/>
              </a:rPr>
              <a:t>Hello! </a:t>
            </a:r>
          </a:p>
          <a:p>
            <a:r>
              <a:rPr lang="en-US" sz="4000" dirty="0" smtClean="0">
                <a:latin typeface="Arial Black" pitchFamily="34" charset="0"/>
              </a:rPr>
              <a:t>I am  a … .  </a:t>
            </a:r>
          </a:p>
          <a:p>
            <a:r>
              <a:rPr lang="en-US" sz="4000" dirty="0" smtClean="0">
                <a:latin typeface="Arial Black" pitchFamily="34" charset="0"/>
              </a:rPr>
              <a:t>I am … . </a:t>
            </a:r>
          </a:p>
          <a:p>
            <a:r>
              <a:rPr lang="en-US" sz="4000" dirty="0" smtClean="0">
                <a:latin typeface="Arial Black" pitchFamily="34" charset="0"/>
              </a:rPr>
              <a:t>My name is… .</a:t>
            </a:r>
          </a:p>
          <a:p>
            <a:r>
              <a:rPr lang="en-US" sz="4000" dirty="0" smtClean="0">
                <a:latin typeface="Arial Black" pitchFamily="34" charset="0"/>
              </a:rPr>
              <a:t>I can … . </a:t>
            </a:r>
          </a:p>
          <a:p>
            <a:r>
              <a:rPr lang="en-US" sz="4000" dirty="0" smtClean="0">
                <a:latin typeface="Arial Black" pitchFamily="34" charset="0"/>
              </a:rPr>
              <a:t>I can’t 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исунок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229600" cy="3198549"/>
          </a:xfrm>
        </p:spPr>
      </p:pic>
      <p:sp>
        <p:nvSpPr>
          <p:cNvPr id="5" name="TextBox 4"/>
          <p:cNvSpPr txBox="1"/>
          <p:nvPr/>
        </p:nvSpPr>
        <p:spPr>
          <a:xfrm>
            <a:off x="539552" y="4293096"/>
            <a:ext cx="6984776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5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.: стр. 143  читать</a:t>
            </a:r>
            <a:endParaRPr lang="ru-RU" sz="5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Содержимое 7" descr="Рисунок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3" y="1926555"/>
            <a:ext cx="5184576" cy="4012184"/>
          </a:xfrm>
        </p:spPr>
      </p:pic>
      <p:sp>
        <p:nvSpPr>
          <p:cNvPr id="9" name="TextBox 8"/>
          <p:cNvSpPr txBox="1"/>
          <p:nvPr/>
        </p:nvSpPr>
        <p:spPr>
          <a:xfrm>
            <a:off x="5508104" y="2492896"/>
            <a:ext cx="300915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Повторили:</a:t>
            </a:r>
          </a:p>
          <a:p>
            <a:endParaRPr lang="ru-RU" sz="28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Было трудно:</a:t>
            </a:r>
          </a:p>
          <a:p>
            <a:endParaRPr lang="ru-RU" sz="28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Понравилось:</a:t>
            </a:r>
            <a:endParaRPr lang="ru-RU" sz="28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70C0"/>
                </a:solidFill>
                <a:latin typeface="Arial Black" pitchFamily="34" charset="0"/>
              </a:rPr>
              <a:t>Солнце - </a:t>
            </a:r>
            <a:r>
              <a:rPr lang="en-US" sz="5400" dirty="0" smtClean="0">
                <a:solidFill>
                  <a:srgbClr val="0070C0"/>
                </a:solidFill>
                <a:latin typeface="Arial Black" pitchFamily="34" charset="0"/>
              </a:rPr>
              <a:t>Sun</a:t>
            </a:r>
            <a:endParaRPr lang="ru-RU" sz="5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7" name="Содержимое 6" descr="solnyishklo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649575"/>
            <a:ext cx="6336704" cy="620842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Рисунок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-25751"/>
            <a:ext cx="4067944" cy="3601099"/>
          </a:xfrm>
          <a:prstGeom prst="rect">
            <a:avLst/>
          </a:prstGeom>
        </p:spPr>
      </p:pic>
      <p:pic>
        <p:nvPicPr>
          <p:cNvPr id="6" name="Рисунок 5" descr="Рисунок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12976"/>
            <a:ext cx="4275817" cy="3334018"/>
          </a:xfrm>
          <a:prstGeom prst="rect">
            <a:avLst/>
          </a:prstGeom>
        </p:spPr>
      </p:pic>
      <p:pic>
        <p:nvPicPr>
          <p:cNvPr id="7" name="Рисунок 6" descr="Рисунок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3212976"/>
            <a:ext cx="3447619" cy="3447619"/>
          </a:xfrm>
          <a:prstGeom prst="rect">
            <a:avLst/>
          </a:prstGeom>
        </p:spPr>
      </p:pic>
      <p:pic>
        <p:nvPicPr>
          <p:cNvPr id="9" name="Содержимое 8" descr="Рисунок3.gif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611560" y="0"/>
            <a:ext cx="3384376" cy="3126626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075689"/>
            <a:ext cx="8185570" cy="578231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smtClean="0">
                <a:solidFill>
                  <a:srgbClr val="0070C0"/>
                </a:solidFill>
                <a:latin typeface="Arial Black" pitchFamily="34" charset="0"/>
              </a:rPr>
              <a:t>Good bye!</a:t>
            </a:r>
            <a:endParaRPr lang="ru-RU" sz="60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113</Words>
  <Application>Microsoft Office PowerPoint</Application>
  <PresentationFormat>Экран (4:3)</PresentationFormat>
  <Paragraphs>33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A n i m a l s</vt:lpstr>
      <vt:lpstr>Презентация PowerPoint</vt:lpstr>
      <vt:lpstr>Презентация PowerPoint</vt:lpstr>
      <vt:lpstr>Презентация PowerPoint</vt:lpstr>
      <vt:lpstr>Презентация PowerPoint</vt:lpstr>
      <vt:lpstr>Let’s   relax</vt:lpstr>
      <vt:lpstr>Презентация PowerPoint</vt:lpstr>
      <vt:lpstr>Letter from</vt:lpstr>
      <vt:lpstr>Letter to Rex</vt:lpstr>
      <vt:lpstr>Letter</vt:lpstr>
      <vt:lpstr>Презентация PowerPoint</vt:lpstr>
      <vt:lpstr>Презентация PowerPoint</vt:lpstr>
      <vt:lpstr>Солнце - Sun</vt:lpstr>
      <vt:lpstr>Презентация PowerPoint</vt:lpstr>
      <vt:lpstr>Good bye!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ЭДИК МОВСИСЯН</dc:creator>
  <cp:lastModifiedBy>User C0513</cp:lastModifiedBy>
  <cp:revision>19</cp:revision>
  <dcterms:created xsi:type="dcterms:W3CDTF">2019-01-20T16:57:13Z</dcterms:created>
  <dcterms:modified xsi:type="dcterms:W3CDTF">2019-01-30T10:52:01Z</dcterms:modified>
</cp:coreProperties>
</file>