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www.playcast.ru/uploads/2018/12/23/2635767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025291"/>
            <a:ext cx="12194400" cy="483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zezete2.z.e.pic.centerblog.net/o/6ab2d149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9500" y="5682307"/>
            <a:ext cx="1995087" cy="100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3120" y="5281300"/>
            <a:ext cx="952563" cy="133954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8938" y="4744377"/>
            <a:ext cx="982411" cy="138151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280449" y="3925855"/>
            <a:ext cx="874372" cy="122958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94" y="4633124"/>
            <a:ext cx="1461011" cy="17076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384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95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zezete2.z.e.pic.centerblog.net/o/6ab2d149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1859" y="5880643"/>
            <a:ext cx="1663474" cy="84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9390" y="6004341"/>
            <a:ext cx="509964" cy="7171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0445" y="5837357"/>
            <a:ext cx="525943" cy="7396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538848" y="5880643"/>
            <a:ext cx="468104" cy="6582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70" y="5663737"/>
            <a:ext cx="782166" cy="9142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3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85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45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017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24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17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19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434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323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28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2E4FA-0C81-4385-8D8E-59D98E81C9B1}" type="datetimeFigureOut">
              <a:rPr lang="ru-RU" smtClean="0"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8B123-9A1A-4A10-AA65-757A025E8C40}" type="slidenum">
              <a:rPr lang="ru-RU" smtClean="0"/>
              <a:t>‹#›</a:t>
            </a:fld>
            <a:endParaRPr lang="ru-RU"/>
          </a:p>
        </p:txBody>
      </p:sp>
      <p:pic>
        <p:nvPicPr>
          <p:cNvPr id="13" name="Picture 2" descr="http://www.playcast.ru/uploads/2018/12/23/26357671.png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5257479"/>
            <a:ext cx="4038600" cy="160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playcast.ru/uploads/2018/12/23/26357671.png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153400" y="5257479"/>
            <a:ext cx="4038600" cy="160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playcast.ru/uploads/2018/12/23/26357671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5227281"/>
            <a:ext cx="4114800" cy="163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27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avatanplus.com/files/resources/original/5bf4f97476c8916734ee6f07.png" TargetMode="External"/><Relationship Id="rId13" Type="http://schemas.openxmlformats.org/officeDocument/2006/relationships/hyperlink" Target="http://zezete2.z.e.pic.centerblog.net/o/6ab2d149.png" TargetMode="External"/><Relationship Id="rId3" Type="http://schemas.openxmlformats.org/officeDocument/2006/relationships/hyperlink" Target="https://gallery.yopriceville.com/var/resizes/Free-Clipart-Pictures/Christmas-PNG/Christmas_Fireworks_Transparent_PNG_Clip_Art_Image.png?m=1507172111" TargetMode="External"/><Relationship Id="rId7" Type="http://schemas.openxmlformats.org/officeDocument/2006/relationships/hyperlink" Target="http://history-market.ru/components/com_virtuemart/shop_image/product/_________________505064cff0da0.png" TargetMode="External"/><Relationship Id="rId12" Type="http://schemas.openxmlformats.org/officeDocument/2006/relationships/hyperlink" Target="http://ramki-vsem.ru/images/kliparty-11_small.png" TargetMode="External"/><Relationship Id="rId17" Type="http://schemas.openxmlformats.org/officeDocument/2006/relationships/hyperlink" Target="http://minus-plus-mus.ucoz.ru/" TargetMode="External"/><Relationship Id="rId2" Type="http://schemas.openxmlformats.org/officeDocument/2006/relationships/hyperlink" Target="http://ped-kopilka.ru/images/105(1).jpg" TargetMode="External"/><Relationship Id="rId16" Type="http://schemas.openxmlformats.org/officeDocument/2006/relationships/hyperlink" Target="http://mega-talant.com/school/file/tehnika-bezopasnosti-i-pravila-povedeniya-uchaschihsya-vo-vremya-zimnih-kaniku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abali.ru/wp-content/uploads/2012/11/ostorozhno_skolzko.png" TargetMode="External"/><Relationship Id="rId11" Type="http://schemas.openxmlformats.org/officeDocument/2006/relationships/hyperlink" Target="http://ramki-vsem.ru/images/kliparty-10_small.png" TargetMode="External"/><Relationship Id="rId5" Type="http://schemas.openxmlformats.org/officeDocument/2006/relationships/hyperlink" Target="https://upload.wikimedia.org/wikipedia/commons/thumb/8/83/1.33_Belarus_%28Road_sign%29.svg/1268px-1.33_Belarus_%28Road_sign%29.svg.png" TargetMode="External"/><Relationship Id="rId15" Type="http://schemas.openxmlformats.org/officeDocument/2006/relationships/hyperlink" Target="https://m.eltexsl.ru/wp-content/uploads/2017/03/112.png" TargetMode="External"/><Relationship Id="rId10" Type="http://schemas.openxmlformats.org/officeDocument/2006/relationships/hyperlink" Target="http://ramki-vsem.ru/images/kliparty-8_small.png" TargetMode="External"/><Relationship Id="rId4" Type="http://schemas.openxmlformats.org/officeDocument/2006/relationships/hyperlink" Target="https://img1.picmix.com/output/stamp/normal/3/6/4/0/1080463_49ff0.png" TargetMode="External"/><Relationship Id="rId9" Type="http://schemas.openxmlformats.org/officeDocument/2006/relationships/hyperlink" Target="http://ramki-vsem.ru/images/kliparty-5_small.png" TargetMode="External"/><Relationship Id="rId14" Type="http://schemas.openxmlformats.org/officeDocument/2006/relationships/hyperlink" Target="http://www.playcast.ru/uploads/2018/12/23/26357671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Правила безопасности зимой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Автор: Полшкова Виктория Валерьяновна, </a:t>
            </a:r>
          </a:p>
          <a:p>
            <a:r>
              <a:rPr lang="ru-RU" dirty="0" smtClean="0"/>
              <a:t>педагог дополнительного образования </a:t>
            </a:r>
          </a:p>
          <a:p>
            <a:r>
              <a:rPr lang="ru-RU" dirty="0" smtClean="0"/>
              <a:t>МАОУ ДО ЦРТДиЮ Каменского района Пензенской области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75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history-market.ru/components/com_virtuemart/shop_image/product/_________________505064cff0da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367" y="5296618"/>
            <a:ext cx="1442020" cy="144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upload.wikimedia.org/wikipedia/commons/thumb/8/83/1.33_Belarus_%28Road_sign%29.svg/1268px-1.33_Belarus_%28Road_sign%29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4" y="301720"/>
            <a:ext cx="1569709" cy="138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abali.ru/wp-content/uploads/2012/11/ostorozhno_skolzk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" b="2803"/>
          <a:stretch>
            <a:fillRect/>
          </a:stretch>
        </p:blipFill>
        <p:spPr bwMode="auto">
          <a:xfrm>
            <a:off x="9989387" y="460784"/>
            <a:ext cx="2034339" cy="160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Правила поведения в гололед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 algn="just"/>
            <a:r>
              <a:rPr lang="ru-RU" b="1" dirty="0"/>
              <a:t>Наступай всей подошвой,</a:t>
            </a:r>
            <a:r>
              <a:rPr lang="ru-RU" dirty="0"/>
              <a:t> ноги слегка расслабь в коленях.</a:t>
            </a:r>
          </a:p>
          <a:p>
            <a:pPr lvl="0" algn="just"/>
            <a:r>
              <a:rPr lang="ru-RU" b="1" dirty="0"/>
              <a:t>Обходи стороной</a:t>
            </a:r>
            <a:r>
              <a:rPr lang="ru-RU" dirty="0"/>
              <a:t> места с наклонной поверхностью.</a:t>
            </a:r>
          </a:p>
          <a:p>
            <a:pPr lvl="0" algn="just"/>
            <a:r>
              <a:rPr lang="ru-RU" b="1" dirty="0"/>
              <a:t>Смотри под ноги,</a:t>
            </a:r>
            <a:r>
              <a:rPr lang="ru-RU" dirty="0"/>
              <a:t> старайся обходить опасные места. Если ледяную «лужу» обойти невозможно, передвигайся по ней как лыжник, небольшими скользящими шажками.</a:t>
            </a:r>
          </a:p>
          <a:p>
            <a:pPr lvl="0" algn="just"/>
            <a:r>
              <a:rPr lang="ru-RU" b="1" dirty="0"/>
              <a:t>Держи равновесие,</a:t>
            </a:r>
            <a:r>
              <a:rPr lang="ru-RU" dirty="0"/>
              <a:t> оставив руки свободными. В гололед старайся не носить тяжелые сумки, не держи руки в карманах — это увеличивает вероятность падения.</a:t>
            </a:r>
          </a:p>
          <a:p>
            <a:pPr lvl="0" algn="just"/>
            <a:r>
              <a:rPr lang="ru-RU" b="1" dirty="0" smtClean="0"/>
              <a:t>Надевай </a:t>
            </a:r>
            <a:r>
              <a:rPr lang="ru-RU" b="1" dirty="0"/>
              <a:t>нескользящую обувь</a:t>
            </a:r>
            <a:r>
              <a:rPr lang="ru-RU" dirty="0"/>
              <a:t> без каблука, используй </a:t>
            </a:r>
            <a:r>
              <a:rPr lang="ru-RU" dirty="0" err="1"/>
              <a:t>ледоступы</a:t>
            </a:r>
            <a:r>
              <a:rPr lang="ru-RU" dirty="0"/>
              <a:t> или специальные нескользящие накладки.</a:t>
            </a:r>
          </a:p>
          <a:p>
            <a:pPr lvl="0" algn="just"/>
            <a:r>
              <a:rPr lang="ru-RU" b="1" dirty="0"/>
              <a:t>Ходи посередине тротуара,</a:t>
            </a:r>
            <a:r>
              <a:rPr lang="ru-RU" dirty="0"/>
              <a:t> а не под стенами домов. После сильного снегопада не задерживайся на крылечке. Сразу отходи на 5 метров от дома.</a:t>
            </a:r>
          </a:p>
          <a:p>
            <a:pPr lvl="0" algn="just"/>
            <a:r>
              <a:rPr lang="ru-RU" b="1" dirty="0"/>
              <a:t>Не пытайся пройти возле дома</a:t>
            </a:r>
            <a:r>
              <a:rPr lang="ru-RU" dirty="0"/>
              <a:t>, если видишь ограждение или предупреждающие знаки. Лучше потратить время и обойти опасность.</a:t>
            </a:r>
          </a:p>
          <a:p>
            <a:pPr lvl="0" algn="just"/>
            <a:r>
              <a:rPr lang="ru-RU" b="1" dirty="0"/>
              <a:t>Обратись в </a:t>
            </a:r>
            <a:r>
              <a:rPr lang="ru-RU" b="1" dirty="0" smtClean="0"/>
              <a:t>ЖЭК </a:t>
            </a:r>
            <a:r>
              <a:rPr lang="ru-RU" b="1" dirty="0"/>
              <a:t>или МЧС</a:t>
            </a:r>
            <a:r>
              <a:rPr lang="ru-RU" dirty="0"/>
              <a:t>, если заметишь на крыше здания огромную снежную шапку, нагромождения снега или льда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34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ped-kopilka.ru/images/105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101" y="5184475"/>
            <a:ext cx="1071398" cy="167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children37.ru/0_94b9f_e2c2cb95_X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488" y="5354321"/>
            <a:ext cx="1517673" cy="140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Правила поведения во время отдыха в людных местах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/>
            <a:r>
              <a:rPr lang="ru-RU" b="1" dirty="0"/>
              <a:t>Не оставайся наедине.</a:t>
            </a:r>
            <a:r>
              <a:rPr lang="ru-RU" dirty="0"/>
              <a:t> На массовые гуляния безопаснее идти с друзьями, родственниками. В случае ЧП они могут помочь, известят родителей.</a:t>
            </a:r>
          </a:p>
          <a:p>
            <a:pPr lvl="0" algn="just"/>
            <a:r>
              <a:rPr lang="ru-RU" b="1" dirty="0"/>
              <a:t>Надевай что-то яркое.</a:t>
            </a:r>
            <a:r>
              <a:rPr lang="ru-RU" dirty="0"/>
              <a:t> </a:t>
            </a:r>
            <a:r>
              <a:rPr lang="ru-RU" dirty="0" smtClean="0"/>
              <a:t>Так тебя </a:t>
            </a:r>
            <a:r>
              <a:rPr lang="ru-RU" dirty="0"/>
              <a:t>будет </a:t>
            </a:r>
            <a:r>
              <a:rPr lang="ru-RU" dirty="0" smtClean="0"/>
              <a:t>легче найти.</a:t>
            </a:r>
            <a:endParaRPr lang="ru-RU" dirty="0"/>
          </a:p>
          <a:p>
            <a:pPr lvl="0" algn="just"/>
            <a:r>
              <a:rPr lang="ru-RU" b="1" dirty="0"/>
              <a:t>Не занимай места в центре.</a:t>
            </a:r>
            <a:r>
              <a:rPr lang="ru-RU" dirty="0"/>
              <a:t> Самые безопасные локации: по краю площадки, возле стен магазинов, возле проходов. </a:t>
            </a:r>
            <a:r>
              <a:rPr lang="ru-RU" dirty="0" smtClean="0"/>
              <a:t>Так можно </a:t>
            </a:r>
            <a:r>
              <a:rPr lang="ru-RU" dirty="0"/>
              <a:t>быстрее и безопаснее покинуть место отдыха.</a:t>
            </a:r>
          </a:p>
          <a:p>
            <a:pPr lvl="0" algn="just"/>
            <a:r>
              <a:rPr lang="ru-RU" b="1" dirty="0"/>
              <a:t>Не иди против толпы.</a:t>
            </a:r>
            <a:r>
              <a:rPr lang="ru-RU" dirty="0"/>
              <a:t> Если тебе нужно выйти из толпы, двигайся в сторону, прижав согнутые руки к груди. Сначала выйди из потока движущихся людей, а уже потом пробирайся в нужном направлении.</a:t>
            </a:r>
          </a:p>
          <a:p>
            <a:pPr lvl="0" algn="just"/>
            <a:r>
              <a:rPr lang="ru-RU" b="1" dirty="0"/>
              <a:t>Не поднимай ничего с пола.</a:t>
            </a:r>
            <a:r>
              <a:rPr lang="ru-RU" dirty="0"/>
              <a:t> Если твоя вещь (перчатка, телефон и пр.) выпала из рук, оцени обстановку, прежде чем </a:t>
            </a:r>
            <a:r>
              <a:rPr lang="ru-RU" dirty="0" smtClean="0"/>
              <a:t>поднять </a:t>
            </a:r>
            <a:r>
              <a:rPr lang="ru-RU" dirty="0"/>
              <a:t>ее. В толпе может закружиться голова, от чего легко дезориентироваться и даже упасть.</a:t>
            </a:r>
          </a:p>
          <a:p>
            <a:pPr lvl="0" algn="just"/>
            <a:r>
              <a:rPr lang="ru-RU" b="1" dirty="0"/>
              <a:t>Не паникуй.</a:t>
            </a:r>
            <a:r>
              <a:rPr lang="ru-RU" dirty="0"/>
              <a:t> В случае ЧП, провокации, теракта, аварии, не поддавайся истерике. Спокойно возьми за руки друзей или родственников, пробирайтесь к выходу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64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img1.picmix.com/output/stamp/normal/3/6/4/0/1080463_49ff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826" y="5648659"/>
            <a:ext cx="1130061" cy="113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nplus.com/files/resources/original/5bf4f97476c8916734ee6f0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528" y="159139"/>
            <a:ext cx="2875472" cy="173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gallery.yopriceville.com/var/resizes/Free-Clipart-Pictures/Christmas-PNG/Christmas_Fireworks_Transparent_PNG_Clip_Art_Image.png?m=15071721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4" y="118710"/>
            <a:ext cx="1681852" cy="172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Правила безопасности с пиротехникой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/>
            <a:r>
              <a:rPr lang="ru-RU" b="1" dirty="0"/>
              <a:t>Ознакомься с инструкцией,</a:t>
            </a:r>
            <a:r>
              <a:rPr lang="ru-RU" dirty="0"/>
              <a:t> прежде чем поджигать фейерверк. Не стоит полагаться на собственную догадливость или советы друзей.</a:t>
            </a:r>
          </a:p>
          <a:p>
            <a:pPr lvl="0" algn="just"/>
            <a:r>
              <a:rPr lang="ru-RU" b="1" dirty="0"/>
              <a:t>Используй пиротехнику по назначению.</a:t>
            </a:r>
            <a:r>
              <a:rPr lang="ru-RU" dirty="0"/>
              <a:t> Не поджигай петарды в помещении, на улице не бросай подожженные петарды в бутылки, коробки.</a:t>
            </a:r>
          </a:p>
          <a:p>
            <a:pPr lvl="0" algn="just"/>
            <a:r>
              <a:rPr lang="ru-RU" b="1" dirty="0"/>
              <a:t>Правильно выбирай место для запуска фейерверков.</a:t>
            </a:r>
            <a:r>
              <a:rPr lang="ru-RU" dirty="0"/>
              <a:t> Не поджигай фейерверки под деревьями и линиями электропередач, убедись, что рядом нет легковоспламеняющихся предметов.</a:t>
            </a:r>
          </a:p>
          <a:p>
            <a:pPr lvl="0" algn="just"/>
            <a:r>
              <a:rPr lang="ru-RU" b="1" dirty="0"/>
              <a:t>Проверь, нет ли повреждений.</a:t>
            </a:r>
            <a:r>
              <a:rPr lang="ru-RU" dirty="0"/>
              <a:t> Ни в коем случае нельзя использовать петарды и фейерверки с видимыми дефектами: порванные, подмоченные, с трещинами и другими повреждениями.</a:t>
            </a:r>
          </a:p>
          <a:p>
            <a:pPr lvl="0" algn="just"/>
            <a:r>
              <a:rPr lang="ru-RU" b="1" dirty="0"/>
              <a:t>Храни пиротехнические изделия в сухом месте</a:t>
            </a:r>
            <a:r>
              <a:rPr lang="ru-RU" dirty="0"/>
              <a:t>, вдали от нагревательных приборов.</a:t>
            </a:r>
          </a:p>
          <a:p>
            <a:pPr lvl="0" algn="just"/>
            <a:r>
              <a:rPr lang="ru-RU" b="1" dirty="0"/>
              <a:t>Попроси взрослых помочь тебе!</a:t>
            </a:r>
            <a:r>
              <a:rPr lang="ru-RU" dirty="0"/>
              <a:t> Ученикам начальной школы нельзя самостоятельно поджигать любые пиротехнические </a:t>
            </a:r>
            <a:r>
              <a:rPr lang="ru-RU" dirty="0" smtClean="0"/>
              <a:t>средства, даже </a:t>
            </a:r>
            <a:r>
              <a:rPr lang="ru-RU" dirty="0"/>
              <a:t>бенгальские огни! Если тебе уже исполнилось 9–10 лет, ты можешь поджечь петарду или фейерверк, но </a:t>
            </a:r>
            <a:r>
              <a:rPr lang="ru-RU" dirty="0" smtClean="0"/>
              <a:t>только </a:t>
            </a:r>
            <a:r>
              <a:rPr lang="ru-RU" dirty="0"/>
              <a:t>под присмотром взрослых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57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Единый телефон службы </a:t>
            </a:r>
            <a:r>
              <a:rPr lang="ru-RU" b="1" dirty="0" smtClean="0">
                <a:solidFill>
                  <a:srgbClr val="C00000"/>
                </a:solidFill>
              </a:rPr>
              <a:t>спасения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124" name="Picture 4" descr="https://m.eltexsl.ru/wp-content/uploads/2017/03/11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0331" y="1825625"/>
            <a:ext cx="435133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0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Информационные источники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hlinkClick r:id="rId2"/>
              </a:rPr>
              <a:t>Колядки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3"/>
              </a:rPr>
              <a:t>Петарды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4"/>
              </a:rPr>
              <a:t>Пиротехника</a:t>
            </a:r>
            <a:endParaRPr lang="ru-RU" dirty="0" smtClean="0">
              <a:solidFill>
                <a:srgbClr val="002060"/>
              </a:solidFill>
              <a:hlinkClick r:id="rId5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5"/>
              </a:rPr>
              <a:t>Предупреждающий знак «Осторожно, гололед!»</a:t>
            </a:r>
            <a:endParaRPr lang="ru-RU" dirty="0" smtClean="0">
              <a:solidFill>
                <a:srgbClr val="002060"/>
              </a:solidFill>
              <a:hlinkClick r:id="rId6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6"/>
              </a:rPr>
              <a:t>Предупреждающий знак «Осторожно, скользко!»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7"/>
              </a:rPr>
              <a:t>Предупреждающий знак «Осторожно, тонкий лед!»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8"/>
              </a:rPr>
              <a:t>Салют</a:t>
            </a:r>
            <a:endParaRPr lang="ru-RU" dirty="0" smtClean="0">
              <a:solidFill>
                <a:srgbClr val="002060"/>
              </a:solidFill>
              <a:hlinkClick r:id="rId9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9"/>
              </a:rPr>
              <a:t>Снеговик </a:t>
            </a:r>
            <a:r>
              <a:rPr lang="ru-RU" dirty="0">
                <a:solidFill>
                  <a:srgbClr val="002060"/>
                </a:solidFill>
                <a:hlinkClick r:id="rId9"/>
              </a:rPr>
              <a:t>в зеленом шарфике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hlinkClick r:id="rId10"/>
              </a:rPr>
              <a:t>Снеговик на лыжах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hlinkClick r:id="rId11"/>
              </a:rPr>
              <a:t>Снеговик с санками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hlinkClick r:id="rId12"/>
              </a:rPr>
              <a:t>Снеговик в фиолетовой шапочке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hlinkClick r:id="rId13"/>
              </a:rPr>
              <a:t>Снеговик с собакой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hlinkClick r:id="rId14"/>
              </a:rPr>
              <a:t>Сугроб</a:t>
            </a:r>
            <a:endParaRPr lang="ru-RU" dirty="0" smtClean="0"/>
          </a:p>
          <a:p>
            <a:pPr algn="ctr"/>
            <a:r>
              <a:rPr lang="ru-RU" dirty="0" smtClean="0">
                <a:hlinkClick r:id="rId15"/>
              </a:rPr>
              <a:t>Телефон службы спасения 112</a:t>
            </a:r>
            <a:endParaRPr lang="ru-RU" dirty="0" smtClean="0"/>
          </a:p>
          <a:p>
            <a:pPr algn="ctr"/>
            <a:r>
              <a:rPr lang="ru-RU" dirty="0">
                <a:hlinkClick r:id="rId16"/>
              </a:rPr>
              <a:t>Техника безопасности и </a:t>
            </a:r>
            <a:r>
              <a:rPr lang="ru-RU" dirty="0" smtClean="0">
                <a:hlinkClick r:id="rId16"/>
              </a:rPr>
              <a:t>правила </a:t>
            </a:r>
            <a:r>
              <a:rPr lang="ru-RU" dirty="0">
                <a:hlinkClick r:id="rId16"/>
              </a:rPr>
              <a:t>поведения учащихся </a:t>
            </a:r>
            <a:r>
              <a:rPr lang="ru-RU" dirty="0" smtClean="0">
                <a:hlinkClick r:id="rId16"/>
              </a:rPr>
              <a:t>во </a:t>
            </a:r>
            <a:r>
              <a:rPr lang="ru-RU" dirty="0">
                <a:hlinkClick r:id="rId16"/>
              </a:rPr>
              <a:t>время зимних каникул</a:t>
            </a:r>
            <a:r>
              <a:rPr lang="ru-RU" dirty="0"/>
              <a:t> </a:t>
            </a:r>
            <a:endParaRPr lang="ru-RU" dirty="0" smtClean="0"/>
          </a:p>
          <a:p>
            <a:pPr algn="ctr"/>
            <a:endParaRPr lang="ru-RU" dirty="0"/>
          </a:p>
          <a:p>
            <a:pPr marL="0" indent="0" algn="ctr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</a:rPr>
              <a:t>На момент создания шаблона все ссылки являются активными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</a:rPr>
              <a:t>Вы можете использовать данное оформление для создания своих презентаций, но должны указать источники и автора шаблона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</a:rPr>
              <a:t>Автор шаблона: Полшкова Виктория Валерьяновна, педагог дополнительного образования МАОУ ДО ЦРТДиЮ Каменского района Пензенской области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</a:rPr>
              <a:t>Сайт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  <a:hlinkClick r:id="rId17"/>
              </a:rPr>
              <a:t>http://minus-plus-mus.ucoz.ru/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</a:rPr>
              <a:t>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</a:rPr>
              <a:t>© Полшкова В.В.,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GReverance" pitchFamily="2" charset="0"/>
              </a:rPr>
              <a:t>2019</a:t>
            </a:r>
            <a:endParaRPr lang="ru-RU" dirty="0" smtClean="0"/>
          </a:p>
          <a:p>
            <a:pPr algn="ctr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521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104</Words>
  <Application>Microsoft Office PowerPoint</Application>
  <PresentationFormat>Широкоэкранный</PresentationFormat>
  <Paragraphs>50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AGReverance</vt:lpstr>
      <vt:lpstr>Arial</vt:lpstr>
      <vt:lpstr>Calibri</vt:lpstr>
      <vt:lpstr>Century Gothic</vt:lpstr>
      <vt:lpstr>Тема Office</vt:lpstr>
      <vt:lpstr>Правила безопасности зимой</vt:lpstr>
      <vt:lpstr>Правила поведения в гололед</vt:lpstr>
      <vt:lpstr>Правила поведения во время отдыха в людных местах</vt:lpstr>
      <vt:lpstr>Правила безопасности с пиротехникой</vt:lpstr>
      <vt:lpstr>Единый телефон службы спасения</vt:lpstr>
      <vt:lpstr>Информационные источники</vt:lpstr>
    </vt:vector>
  </TitlesOfParts>
  <Company>МАОУ ДО ЦРТДиЮ Каменского района Пензенской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зимний</dc:title>
  <dc:subject>зима, снег</dc:subject>
  <dc:creator>Viktoriya Polshkova</dc:creator>
  <cp:keywords>зима;зимний;снег;снеговик</cp:keywords>
  <cp:lastModifiedBy>Viktoriya Polshkova</cp:lastModifiedBy>
  <cp:revision>24</cp:revision>
  <dcterms:created xsi:type="dcterms:W3CDTF">2019-01-21T10:34:42Z</dcterms:created>
  <dcterms:modified xsi:type="dcterms:W3CDTF">2019-02-10T08:50:17Z</dcterms:modified>
</cp:coreProperties>
</file>