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7"/>
  </p:handoutMasterIdLst>
  <p:sldIdLst>
    <p:sldId id="256" r:id="rId2"/>
    <p:sldId id="260" r:id="rId3"/>
    <p:sldId id="261" r:id="rId4"/>
    <p:sldId id="262" r:id="rId5"/>
    <p:sldId id="264" r:id="rId6"/>
    <p:sldId id="263" r:id="rId7"/>
    <p:sldId id="266" r:id="rId8"/>
    <p:sldId id="265" r:id="rId9"/>
    <p:sldId id="267" r:id="rId10"/>
    <p:sldId id="268" r:id="rId11"/>
    <p:sldId id="269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2319"/>
    <a:srgbClr val="173A8D"/>
    <a:srgbClr val="003374"/>
    <a:srgbClr val="C9A093"/>
    <a:srgbClr val="F1F1F1"/>
    <a:srgbClr val="385592"/>
    <a:srgbClr val="3A5896"/>
    <a:srgbClr val="1D3C7A"/>
    <a:srgbClr val="21396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99" d="100"/>
          <a:sy n="99" d="100"/>
        </p:scale>
        <p:origin x="-111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906" y="1"/>
            <a:ext cx="7839635" cy="13377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0"/>
            <a:ext cx="9144000" cy="1632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8" name="Rectangle 3"/>
          <p:cNvSpPr/>
          <p:nvPr/>
        </p:nvSpPr>
        <p:spPr>
          <a:xfrm>
            <a:off x="2091707" y="592753"/>
            <a:ext cx="4891826" cy="2353169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4"/>
          <p:cNvSpPr/>
          <p:nvPr/>
        </p:nvSpPr>
        <p:spPr>
          <a:xfrm>
            <a:off x="1910174" y="459652"/>
            <a:ext cx="5254893" cy="2619375"/>
          </a:xfrm>
          <a:prstGeom prst="rect">
            <a:avLst/>
          </a:prstGeom>
          <a:noFill/>
          <a:ln w="698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2121966" y="1846595"/>
            <a:ext cx="4831307" cy="68726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Опасные незнакомцы</a:t>
            </a:r>
            <a:endParaRPr lang="en-US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849" y="217973"/>
            <a:ext cx="3329387" cy="2906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373" y="217973"/>
            <a:ext cx="3130163" cy="300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1694" y="3522846"/>
            <a:ext cx="79408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/>
              <a:t>	</a:t>
            </a:r>
            <a:r>
              <a:rPr lang="ru-RU" sz="3200" b="1" i="1" dirty="0">
                <a:solidFill>
                  <a:schemeClr val="accent2">
                    <a:lumMod val="50000"/>
                  </a:schemeClr>
                </a:solidFill>
              </a:rPr>
              <a:t>К сожалению не все люди желают нам добра. Поэтому надо знать, как вести себя в различных ситуациях с незнакомыми  </a:t>
            </a:r>
            <a:r>
              <a:rPr lang="ru-RU" sz="3200" b="1" i="1" dirty="0" smtClean="0">
                <a:solidFill>
                  <a:schemeClr val="accent2">
                    <a:lumMod val="50000"/>
                  </a:schemeClr>
                </a:solidFill>
              </a:rPr>
              <a:t>людьми.</a:t>
            </a:r>
            <a:endParaRPr lang="ru-RU" sz="32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54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Звонок в дверь.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Comic Sans MS" pitchFamily="66" charset="0"/>
              </a:rPr>
              <a:t>Ты дома один. Раздаётся звонок в дверь.</a:t>
            </a:r>
          </a:p>
          <a:p>
            <a:pPr marL="0" indent="0" algn="ctr">
              <a:buNone/>
            </a:pPr>
            <a:r>
              <a:rPr lang="ru-RU" b="1" dirty="0">
                <a:latin typeface="Comic Sans MS" pitchFamily="66" charset="0"/>
              </a:rPr>
              <a:t>Как ты поступишь?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176" y="2516889"/>
            <a:ext cx="5653237" cy="341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5961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b="1" i="1" dirty="0" smtClean="0">
                <a:solidFill>
                  <a:srgbClr val="FF0000"/>
                </a:solidFill>
              </a:rPr>
              <a:t>ПОМНИ!</a:t>
            </a:r>
            <a:endParaRPr lang="ru-RU" sz="7200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dirty="0">
                <a:latin typeface="Comic Sans MS" pitchFamily="66" charset="0"/>
              </a:rPr>
              <a:t>Если позвонил звонок,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dirty="0">
                <a:latin typeface="Comic Sans MS" pitchFamily="66" charset="0"/>
              </a:rPr>
              <a:t>Посмотри сперва в глазок,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dirty="0">
                <a:latin typeface="Comic Sans MS" pitchFamily="66" charset="0"/>
              </a:rPr>
              <a:t>В гости кто пришел, узнай,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dirty="0">
                <a:latin typeface="Comic Sans MS" pitchFamily="66" charset="0"/>
              </a:rPr>
              <a:t>Но </a:t>
            </a:r>
            <a:r>
              <a:rPr lang="ru-RU" b="1" dirty="0">
                <a:solidFill>
                  <a:srgbClr val="FF0000"/>
                </a:solidFill>
                <a:latin typeface="Comic Sans MS" pitchFamily="66" charset="0"/>
              </a:rPr>
              <a:t>чужим - не открывай!</a:t>
            </a:r>
          </a:p>
          <a:p>
            <a:pPr marL="0" indent="0" algn="ctr">
              <a:buNone/>
            </a:pPr>
            <a:r>
              <a:rPr lang="ru-RU" dirty="0">
                <a:latin typeface="Comic Sans MS" pitchFamily="66" charset="0"/>
              </a:rPr>
              <a:t>Если нет глазка, тогда: 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  <a:latin typeface="Comic Sans MS" pitchFamily="66" charset="0"/>
              </a:rPr>
              <a:t>«Кто же там?» - спроси  всегда</a:t>
            </a:r>
            <a:r>
              <a:rPr lang="ru-RU" dirty="0">
                <a:latin typeface="Comic Sans MS" pitchFamily="66" charset="0"/>
              </a:rPr>
              <a:t>,</a:t>
            </a:r>
          </a:p>
          <a:p>
            <a:pPr marL="0" indent="0" algn="ctr">
              <a:buNone/>
            </a:pPr>
            <a:r>
              <a:rPr lang="en-US" dirty="0">
                <a:latin typeface="Comic Sans MS" pitchFamily="66" charset="0"/>
              </a:rPr>
              <a:t>А </a:t>
            </a:r>
            <a:r>
              <a:rPr lang="en-US" dirty="0" err="1">
                <a:latin typeface="Comic Sans MS" pitchFamily="66" charset="0"/>
              </a:rPr>
              <a:t>не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станут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отвечать</a:t>
            </a:r>
            <a:r>
              <a:rPr lang="en-US" dirty="0">
                <a:latin typeface="Comic Sans MS" pitchFamily="66" charset="0"/>
              </a:rPr>
              <a:t> –</a:t>
            </a:r>
          </a:p>
          <a:p>
            <a:pPr marL="0" indent="0" algn="ctr">
              <a:buNone/>
            </a:pPr>
            <a:r>
              <a:rPr lang="en-US" dirty="0" err="1">
                <a:latin typeface="Comic Sans MS" pitchFamily="66" charset="0"/>
              </a:rPr>
              <a:t>Дверь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не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надо</a:t>
            </a:r>
            <a:r>
              <a:rPr lang="en-US" dirty="0">
                <a:latin typeface="Comic Sans MS" pitchFamily="66" charset="0"/>
              </a:rPr>
              <a:t> </a:t>
            </a:r>
            <a:r>
              <a:rPr lang="en-US" dirty="0" err="1">
                <a:latin typeface="Comic Sans MS" pitchFamily="66" charset="0"/>
              </a:rPr>
              <a:t>открывать</a:t>
            </a:r>
            <a:r>
              <a:rPr lang="en-US" dirty="0">
                <a:latin typeface="Comic Sans MS" pitchFamily="66" charset="0"/>
              </a:rPr>
              <a:t>!</a:t>
            </a:r>
            <a:endParaRPr lang="ru-RU" dirty="0">
              <a:latin typeface="Comic Sans MS" pitchFamily="66" charset="0"/>
            </a:endParaRPr>
          </a:p>
          <a:p>
            <a:pPr marL="0" indent="0"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368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Если звонит телефон.</a:t>
            </a:r>
            <a:endParaRPr lang="ru-RU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b="1" dirty="0">
                <a:latin typeface="Comic Sans MS" pitchFamily="66" charset="0"/>
              </a:rPr>
              <a:t>Ты один дома. Что следует ответить на телефонный звонок с вопросом , дома ли родители?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0208" y="2675823"/>
            <a:ext cx="2859640" cy="3388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308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600" b="1" i="1" dirty="0" smtClean="0">
                <a:solidFill>
                  <a:srgbClr val="FF0000"/>
                </a:solidFill>
              </a:rPr>
              <a:t>ПОМНИ!</a:t>
            </a:r>
            <a:endParaRPr lang="ru-RU" sz="6600" b="1" i="1" dirty="0">
              <a:solidFill>
                <a:srgbClr val="FF0000"/>
              </a:solidFill>
            </a:endParaRPr>
          </a:p>
        </p:txBody>
      </p:sp>
      <p:sp>
        <p:nvSpPr>
          <p:cNvPr id="4" name="Text Box 9"/>
          <p:cNvSpPr txBox="1">
            <a:spLocks noGrp="1" noChangeArrowheads="1"/>
          </p:cNvSpPr>
          <p:nvPr>
            <p:ph idx="1"/>
          </p:nvPr>
        </p:nvSpPr>
        <p:spPr bwMode="auto">
          <a:xfrm>
            <a:off x="627888" y="1321350"/>
            <a:ext cx="3658374" cy="4494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indent="0" algn="ctr">
              <a:buNone/>
            </a:pPr>
            <a:r>
              <a:rPr lang="ru-RU" sz="1800" b="1" dirty="0">
                <a:latin typeface="Comic Sans MS" pitchFamily="66" charset="0"/>
              </a:rPr>
              <a:t>Если телефон звонит, </a:t>
            </a:r>
          </a:p>
          <a:p>
            <a:pPr marL="0" indent="0" algn="ctr">
              <a:buNone/>
            </a:pPr>
            <a:r>
              <a:rPr lang="ru-RU" sz="1800" b="1" dirty="0">
                <a:latin typeface="Comic Sans MS" pitchFamily="66" charset="0"/>
              </a:rPr>
              <a:t>Кто-то в трубку говорит:</a:t>
            </a:r>
          </a:p>
          <a:p>
            <a:pPr marL="0" indent="0" algn="ctr">
              <a:buNone/>
            </a:pPr>
            <a:r>
              <a:rPr lang="ru-RU" sz="1800" b="1" dirty="0">
                <a:latin typeface="Comic Sans MS" pitchFamily="66" charset="0"/>
              </a:rPr>
              <a:t>-И куда же я попал?       </a:t>
            </a:r>
          </a:p>
          <a:p>
            <a:pPr marL="0" indent="0" algn="ctr">
              <a:buNone/>
            </a:pPr>
            <a:r>
              <a:rPr lang="ru-RU" sz="1800" b="1" dirty="0">
                <a:latin typeface="Comic Sans MS" pitchFamily="66" charset="0"/>
              </a:rPr>
              <a:t>Номер я какой набрал?  </a:t>
            </a:r>
          </a:p>
          <a:p>
            <a:pPr marL="0" indent="0" algn="ctr">
              <a:buNone/>
            </a:pPr>
            <a:r>
              <a:rPr lang="ru-RU" sz="1800" b="1" dirty="0">
                <a:latin typeface="Comic Sans MS" pitchFamily="66" charset="0"/>
              </a:rPr>
              <a:t>Как тебя зовут, малыш? </a:t>
            </a:r>
          </a:p>
          <a:p>
            <a:pPr marL="0" indent="0" algn="ctr">
              <a:buNone/>
            </a:pPr>
            <a:r>
              <a:rPr lang="ru-RU" sz="1800" b="1" dirty="0">
                <a:latin typeface="Comic Sans MS" pitchFamily="66" charset="0"/>
              </a:rPr>
              <a:t>Дома с кем сейчас сидишь?-</a:t>
            </a:r>
            <a:r>
              <a:rPr lang="ru-RU" sz="1800" dirty="0"/>
              <a:t> </a:t>
            </a:r>
            <a:endParaRPr lang="ru-RU" sz="1800" dirty="0" smtClean="0"/>
          </a:p>
          <a:p>
            <a:pPr marL="0" indent="0" algn="ctr">
              <a:buNone/>
            </a:pPr>
            <a:r>
              <a:rPr lang="ru-RU" sz="1800" b="1" dirty="0">
                <a:latin typeface="Comic Sans MS" pitchFamily="66" charset="0"/>
              </a:rPr>
              <a:t>Ничего не отвечай,</a:t>
            </a:r>
          </a:p>
          <a:p>
            <a:pPr marL="0" indent="0" algn="ctr">
              <a:buNone/>
            </a:pPr>
            <a:r>
              <a:rPr lang="ru-RU" sz="1800" b="1" dirty="0">
                <a:latin typeface="Comic Sans MS" pitchFamily="66" charset="0"/>
              </a:rPr>
              <a:t>Просто маму подзывай!</a:t>
            </a:r>
          </a:p>
          <a:p>
            <a:pPr marL="0" indent="0" algn="ctr">
              <a:buNone/>
            </a:pPr>
            <a:r>
              <a:rPr lang="ru-RU" sz="1800" b="1" dirty="0">
                <a:solidFill>
                  <a:srgbClr val="FF0000"/>
                </a:solidFill>
                <a:latin typeface="Comic Sans MS" pitchFamily="66" charset="0"/>
              </a:rPr>
              <a:t>Если взрослых дома нет,</a:t>
            </a:r>
          </a:p>
          <a:p>
            <a:pPr marL="0" indent="0" algn="ctr">
              <a:buNone/>
            </a:pPr>
            <a:r>
              <a:rPr lang="ru-RU" sz="1800" b="1" dirty="0">
                <a:solidFill>
                  <a:srgbClr val="FF0000"/>
                </a:solidFill>
                <a:latin typeface="Comic Sans MS" pitchFamily="66" charset="0"/>
              </a:rPr>
              <a:t>Не веди не с кем бесед</a:t>
            </a:r>
            <a:r>
              <a:rPr lang="ru-RU" sz="1800" b="1" dirty="0">
                <a:latin typeface="Comic Sans MS" pitchFamily="66" charset="0"/>
              </a:rPr>
              <a:t>,</a:t>
            </a:r>
            <a:endParaRPr lang="en-US" sz="1800" b="1" dirty="0">
              <a:latin typeface="Comic Sans MS" pitchFamily="66" charset="0"/>
            </a:endParaRPr>
          </a:p>
          <a:p>
            <a:pPr marL="0" indent="0" algn="ctr">
              <a:buNone/>
            </a:pPr>
            <a:r>
              <a:rPr lang="en-US" sz="1800" b="1" dirty="0">
                <a:latin typeface="Comic Sans MS" pitchFamily="66" charset="0"/>
              </a:rPr>
              <a:t>«</a:t>
            </a:r>
            <a:r>
              <a:rPr lang="en-US" sz="1800" b="1" dirty="0" err="1">
                <a:latin typeface="Comic Sans MS" pitchFamily="66" charset="0"/>
              </a:rPr>
              <a:t>До</a:t>
            </a:r>
            <a:r>
              <a:rPr lang="en-US" sz="1800" b="1" dirty="0">
                <a:latin typeface="Comic Sans MS" pitchFamily="66" charset="0"/>
              </a:rPr>
              <a:t> </a:t>
            </a:r>
            <a:r>
              <a:rPr lang="en-US" sz="1800" b="1" dirty="0" err="1">
                <a:latin typeface="Comic Sans MS" pitchFamily="66" charset="0"/>
              </a:rPr>
              <a:t>свидания</a:t>
            </a:r>
            <a:r>
              <a:rPr lang="en-US" sz="1800" b="1" dirty="0">
                <a:latin typeface="Comic Sans MS" pitchFamily="66" charset="0"/>
              </a:rPr>
              <a:t>!» - </a:t>
            </a:r>
            <a:r>
              <a:rPr lang="en-US" sz="1800" b="1" dirty="0" err="1">
                <a:latin typeface="Comic Sans MS" pitchFamily="66" charset="0"/>
              </a:rPr>
              <a:t>скажи</a:t>
            </a:r>
            <a:r>
              <a:rPr lang="en-US" sz="1800" b="1" dirty="0">
                <a:latin typeface="Comic Sans MS" pitchFamily="66" charset="0"/>
              </a:rPr>
              <a:t>,</a:t>
            </a:r>
          </a:p>
          <a:p>
            <a:pPr marL="0" indent="0" algn="ctr">
              <a:buNone/>
            </a:pPr>
            <a:r>
              <a:rPr lang="en-US" sz="1800" b="1" dirty="0" err="1">
                <a:latin typeface="Comic Sans MS" pitchFamily="66" charset="0"/>
              </a:rPr>
              <a:t>Быстро</a:t>
            </a:r>
            <a:r>
              <a:rPr lang="en-US" sz="1800" b="1" dirty="0">
                <a:latin typeface="Comic Sans MS" pitchFamily="66" charset="0"/>
              </a:rPr>
              <a:t> </a:t>
            </a:r>
            <a:r>
              <a:rPr lang="en-US" sz="1800" b="1" dirty="0" err="1">
                <a:latin typeface="Comic Sans MS" pitchFamily="66" charset="0"/>
              </a:rPr>
              <a:t>трубку</a:t>
            </a:r>
            <a:r>
              <a:rPr lang="en-US" sz="1800" b="1" dirty="0">
                <a:latin typeface="Comic Sans MS" pitchFamily="66" charset="0"/>
              </a:rPr>
              <a:t> </a:t>
            </a:r>
            <a:r>
              <a:rPr lang="en-US" sz="1800" b="1" dirty="0" err="1">
                <a:latin typeface="Comic Sans MS" pitchFamily="66" charset="0"/>
              </a:rPr>
              <a:t>положи</a:t>
            </a:r>
            <a:r>
              <a:rPr lang="en-US" sz="1800" b="1" dirty="0" smtClean="0">
                <a:latin typeface="Comic Sans MS" pitchFamily="66" charset="0"/>
              </a:rPr>
              <a:t>!</a:t>
            </a:r>
            <a:endParaRPr lang="ru-RU" sz="1800" b="1" dirty="0">
              <a:latin typeface="Comic Sans MS" pitchFamily="66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075" y="1659322"/>
            <a:ext cx="3133725" cy="300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420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Rectangle 3"/>
          <p:cNvSpPr txBox="1">
            <a:spLocks noGrp="1" noChangeArrowheads="1"/>
          </p:cNvSpPr>
          <p:nvPr>
            <p:ph type="title"/>
          </p:nvPr>
        </p:nvSpPr>
        <p:spPr>
          <a:xfrm>
            <a:off x="658906" y="1742174"/>
            <a:ext cx="7839635" cy="13377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Tx/>
              <a:buNone/>
            </a:pPr>
            <a:r>
              <a:rPr lang="ru-RU" sz="4000" i="1" dirty="0">
                <a:solidFill>
                  <a:srgbClr val="FF0000"/>
                </a:solidFill>
                <a:latin typeface="Comic Sans MS" pitchFamily="66" charset="0"/>
              </a:rPr>
              <a:t>Никогда никуда не ходи с незнакомыми людьми. Если кто-то пытается увести тебя, вырывайся и громко зови на помощь.</a:t>
            </a:r>
          </a:p>
        </p:txBody>
      </p:sp>
    </p:spTree>
    <p:extLst>
      <p:ext uri="{BB962C8B-B14F-4D97-AF65-F5344CB8AC3E}">
        <p14:creationId xmlns:p14="http://schemas.microsoft.com/office/powerpoint/2010/main" val="1502811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5459" y="789271"/>
            <a:ext cx="7869891" cy="5387691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b="1" dirty="0">
                <a:latin typeface="Comic Sans MS" pitchFamily="66" charset="0"/>
              </a:rPr>
              <a:t>Не заходи в лифт, если в нём незнакомый тебе человек. А если какой-то </a:t>
            </a:r>
            <a:r>
              <a:rPr lang="ru-RU" b="1" dirty="0" smtClean="0">
                <a:latin typeface="Comic Sans MS" pitchFamily="66" charset="0"/>
              </a:rPr>
              <a:t>незнакомец </a:t>
            </a:r>
            <a:r>
              <a:rPr lang="ru-RU" b="1" dirty="0">
                <a:latin typeface="Comic Sans MS" pitchFamily="66" charset="0"/>
              </a:rPr>
              <a:t>захочет зайти с тобой </a:t>
            </a:r>
            <a:r>
              <a:rPr lang="ru-RU" b="1" dirty="0" smtClean="0">
                <a:latin typeface="Comic Sans MS" pitchFamily="66" charset="0"/>
              </a:rPr>
              <a:t>в лифт</a:t>
            </a:r>
            <a:r>
              <a:rPr lang="ru-RU" b="1" dirty="0">
                <a:latin typeface="Comic Sans MS" pitchFamily="66" charset="0"/>
              </a:rPr>
              <a:t>, </a:t>
            </a:r>
            <a:r>
              <a:rPr lang="ru-RU" b="1" dirty="0" smtClean="0">
                <a:latin typeface="Comic Sans MS" pitchFamily="66" charset="0"/>
              </a:rPr>
              <a:t>то </a:t>
            </a:r>
            <a:r>
              <a:rPr lang="ru-RU" b="1" dirty="0">
                <a:latin typeface="Comic Sans MS" pitchFamily="66" charset="0"/>
              </a:rPr>
              <a:t>безопаснее идти по лестнице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172" y="3088005"/>
            <a:ext cx="3517900" cy="2573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452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8800" b="1" i="1" dirty="0" smtClean="0">
                <a:solidFill>
                  <a:srgbClr val="FF0000"/>
                </a:solidFill>
              </a:rPr>
              <a:t>ПОМНИ!</a:t>
            </a:r>
            <a:endParaRPr lang="ru-RU" sz="8800" b="1" i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ru-RU" sz="2800" b="1" dirty="0">
                <a:latin typeface="Comic Sans MS" pitchFamily="66" charset="0"/>
              </a:rPr>
              <a:t>Если квартира твоя высоко </a:t>
            </a:r>
          </a:p>
          <a:p>
            <a:pPr algn="ctr">
              <a:buFontTx/>
              <a:buNone/>
            </a:pPr>
            <a:r>
              <a:rPr lang="ru-RU" sz="2800" b="1" dirty="0">
                <a:latin typeface="Comic Sans MS" pitchFamily="66" charset="0"/>
              </a:rPr>
              <a:t>И добираться домой нелегко, </a:t>
            </a:r>
          </a:p>
          <a:p>
            <a:pPr algn="ctr">
              <a:buFontTx/>
              <a:buNone/>
            </a:pPr>
            <a:r>
              <a:rPr lang="ru-RU" sz="2800" b="1" dirty="0">
                <a:latin typeface="Comic Sans MS" pitchFamily="66" charset="0"/>
              </a:rPr>
              <a:t>Пользуйся лифтом, но только учти: </a:t>
            </a:r>
          </a:p>
          <a:p>
            <a:pPr algn="ctr">
              <a:buFontTx/>
              <a:buNone/>
            </a:pPr>
            <a:r>
              <a:rPr lang="ru-RU" sz="2800" b="1" dirty="0">
                <a:solidFill>
                  <a:srgbClr val="FF0000"/>
                </a:solidFill>
                <a:latin typeface="Comic Sans MS" pitchFamily="66" charset="0"/>
              </a:rPr>
              <a:t>В лифт с незнакомыми - не заходи!</a:t>
            </a:r>
          </a:p>
          <a:p>
            <a:pPr algn="ctr">
              <a:buFontTx/>
              <a:buNone/>
            </a:pPr>
            <a:r>
              <a:rPr lang="ru-RU" sz="2800" b="1" dirty="0">
                <a:latin typeface="Comic Sans MS" pitchFamily="66" charset="0"/>
              </a:rPr>
              <a:t>Могут обидеть тебя, напугать... </a:t>
            </a:r>
          </a:p>
          <a:p>
            <a:pPr algn="ctr">
              <a:buFontTx/>
              <a:buNone/>
            </a:pPr>
            <a:r>
              <a:rPr lang="ru-RU" sz="2800" b="1" dirty="0">
                <a:latin typeface="Comic Sans MS" pitchFamily="66" charset="0"/>
              </a:rPr>
              <a:t>Можешь серьёзно, мой друг, пострадать...</a:t>
            </a:r>
          </a:p>
          <a:p>
            <a:pPr algn="ctr">
              <a:buFontTx/>
              <a:buNone/>
            </a:pPr>
            <a:r>
              <a:rPr lang="ru-RU" sz="2800" b="1" dirty="0">
                <a:latin typeface="Comic Sans MS" pitchFamily="66" charset="0"/>
              </a:rPr>
              <a:t>Будь осторожней, всегда берегись</a:t>
            </a:r>
          </a:p>
          <a:p>
            <a:pPr algn="ctr">
              <a:buFontTx/>
              <a:buNone/>
            </a:pPr>
            <a:r>
              <a:rPr lang="ru-RU" sz="2800" b="1" dirty="0">
                <a:solidFill>
                  <a:srgbClr val="FF0000"/>
                </a:solidFill>
                <a:latin typeface="Comic Sans MS" pitchFamily="66" charset="0"/>
              </a:rPr>
              <a:t>И с незнакомцами в лифт не садись!</a:t>
            </a:r>
          </a:p>
        </p:txBody>
      </p:sp>
    </p:spTree>
    <p:extLst>
      <p:ext uri="{BB962C8B-B14F-4D97-AF65-F5344CB8AC3E}">
        <p14:creationId xmlns:p14="http://schemas.microsoft.com/office/powerpoint/2010/main" val="3391868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4335" y="483952"/>
            <a:ext cx="7869891" cy="4711234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  <a:latin typeface="Comic Sans MS" pitchFamily="66" charset="0"/>
              </a:rPr>
              <a:t>Никуда никогда не ходи с незнакомыми людьми. Если кто-то силой пытается увести тебя, вырывайся и громко зови на помощь.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930" y="2151244"/>
            <a:ext cx="4982678" cy="373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324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8157" y="596767"/>
            <a:ext cx="7839635" cy="1337732"/>
          </a:xfrm>
        </p:spPr>
        <p:txBody>
          <a:bodyPr>
            <a:noAutofit/>
          </a:bodyPr>
          <a:lstStyle/>
          <a:p>
            <a:pPr algn="ctr"/>
            <a:r>
              <a:rPr lang="ru-RU" sz="4400" b="1" i="1" dirty="0"/>
              <a:t>Не принимай никаких приглашений незнакомца и не садись к нему в машину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308" y="2163278"/>
            <a:ext cx="4937760" cy="3703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070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9207" y="1061468"/>
            <a:ext cx="7969151" cy="1152343"/>
          </a:xfrm>
        </p:spPr>
        <p:txBody>
          <a:bodyPr/>
          <a:lstStyle/>
          <a:p>
            <a:pPr marL="609600" indent="-609600" algn="ctr">
              <a:buFontTx/>
              <a:buNone/>
            </a:pPr>
            <a:r>
              <a:rPr lang="ru-RU" b="1" dirty="0">
                <a:latin typeface="Comic Sans MS" pitchFamily="66" charset="0"/>
              </a:rPr>
              <a:t>Лучше всего обратиться за помощью </a:t>
            </a:r>
          </a:p>
          <a:p>
            <a:pPr marL="609600" indent="-609600" algn="ctr">
              <a:buFontTx/>
              <a:buNone/>
            </a:pPr>
            <a:r>
              <a:rPr lang="ru-RU" b="1" dirty="0">
                <a:latin typeface="Comic Sans MS" pitchFamily="66" charset="0"/>
              </a:rPr>
              <a:t>к полицейскому</a:t>
            </a:r>
            <a:endParaRPr lang="ru-RU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Если ты потерялся.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2269" y="2329314"/>
            <a:ext cx="7671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69" y="2945966"/>
            <a:ext cx="2514934" cy="3250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467544" y="2081993"/>
            <a:ext cx="8229600" cy="863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Tx/>
              <a:buNone/>
            </a:pPr>
            <a:r>
              <a:rPr lang="ru-RU" b="1" smtClean="0">
                <a:latin typeface="Comic Sans MS" pitchFamily="66" charset="0"/>
              </a:rPr>
              <a:t>Можно подойти к мамам и бабушкам, которые гуляют с детьми. </a:t>
            </a:r>
            <a:endParaRPr lang="ru-RU" b="1" dirty="0">
              <a:latin typeface="Comic Sans MS" pitchFamily="66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915" y="2945966"/>
            <a:ext cx="3419815" cy="308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41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Comic Sans MS" pitchFamily="66" charset="0"/>
              </a:rPr>
              <a:t>Если ты потерялся в большом магазине – подойди к продавцу или кассиру.</a:t>
            </a:r>
          </a:p>
          <a:p>
            <a:pPr marL="0" indent="0" algn="ctr">
              <a:buNone/>
            </a:pPr>
            <a:endParaRPr lang="ru-RU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Если ты потерялся.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4335" y="2329313"/>
            <a:ext cx="2596515" cy="3751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1853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634" y="1752600"/>
            <a:ext cx="6525363" cy="179974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Comic Sans MS" pitchFamily="66" charset="0"/>
              </a:rPr>
              <a:t>Будьте осторожны с ребятами </a:t>
            </a:r>
            <a:r>
              <a:rPr lang="ru-RU" b="1" dirty="0" err="1">
                <a:latin typeface="Comic Sans MS" pitchFamily="66" charset="0"/>
              </a:rPr>
              <a:t>по-старше</a:t>
            </a:r>
            <a:r>
              <a:rPr lang="ru-RU" b="1" dirty="0">
                <a:latin typeface="Comic Sans MS" pitchFamily="66" charset="0"/>
              </a:rPr>
              <a:t>, которые набиваются в друзья, а потом напрашиваются к вам домой, когда нет никого из взрослых . После таких визитов из дома могут пропасть ценные вещи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350" y="1126958"/>
            <a:ext cx="227965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973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Осторожней будьте,</a:t>
            </a:r>
          </a:p>
          <a:p>
            <a:pPr algn="ctr">
              <a:buFontTx/>
              <a:buNone/>
            </a:pP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Милые ребята:</a:t>
            </a:r>
          </a:p>
          <a:p>
            <a:pPr algn="ctr">
              <a:buFontTx/>
              <a:buNone/>
            </a:pP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Незнакомым людям</a:t>
            </a:r>
          </a:p>
          <a:p>
            <a:pPr algn="ctr">
              <a:buFontTx/>
              <a:buNone/>
            </a:pPr>
            <a:r>
              <a:rPr lang="ru-RU" sz="4000" b="1" dirty="0">
                <a:solidFill>
                  <a:srgbClr val="FF0000"/>
                </a:solidFill>
                <a:latin typeface="Comic Sans MS" pitchFamily="66" charset="0"/>
              </a:rPr>
              <a:t>Доверять не надо!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34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284</TotalTime>
  <Words>376</Words>
  <Application>Microsoft Office PowerPoint</Application>
  <PresentationFormat>Экран (4:3)</PresentationFormat>
  <Paragraphs>53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Опасные незнакомцы</vt:lpstr>
      <vt:lpstr>Презентация PowerPoint</vt:lpstr>
      <vt:lpstr>Звонок в дверь.</vt:lpstr>
      <vt:lpstr>ПОМНИ!</vt:lpstr>
      <vt:lpstr>Если звонит телефон.</vt:lpstr>
      <vt:lpstr>ПОМНИ!</vt:lpstr>
      <vt:lpstr>Никогда никуда не ходи с незнакомыми людьми. Если кто-то пытается увести тебя, вырывайся и громко зови на помощь.</vt:lpstr>
      <vt:lpstr>Презентация PowerPoint</vt:lpstr>
      <vt:lpstr>ПОМНИ!</vt:lpstr>
      <vt:lpstr>Презентация PowerPoint</vt:lpstr>
      <vt:lpstr>Не принимай никаких приглашений незнакомца и не садись к нему в машину</vt:lpstr>
      <vt:lpstr>Если ты потерялся.</vt:lpstr>
      <vt:lpstr>Если ты потерялся.</vt:lpstr>
      <vt:lpstr>Будьте осторожны с ребятами по-старше, которые набиваются в друзья, а потом напрашиваются к вам домой, когда нет никого из взрослых . После таких визитов из дома могут пропасть ценные вещи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Admin</cp:lastModifiedBy>
  <cp:revision>41</cp:revision>
  <dcterms:created xsi:type="dcterms:W3CDTF">2016-11-18T14:12:19Z</dcterms:created>
  <dcterms:modified xsi:type="dcterms:W3CDTF">2019-02-11T11:15:34Z</dcterms:modified>
</cp:coreProperties>
</file>