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3" r:id="rId3"/>
    <p:sldId id="260" r:id="rId4"/>
    <p:sldId id="264" r:id="rId5"/>
    <p:sldId id="265" r:id="rId6"/>
    <p:sldId id="267" r:id="rId7"/>
    <p:sldId id="268" r:id="rId8"/>
    <p:sldId id="269" r:id="rId9"/>
    <p:sldId id="270" r:id="rId10"/>
    <p:sldId id="271" r:id="rId11"/>
    <p:sldId id="274" r:id="rId12"/>
    <p:sldId id="272" r:id="rId13"/>
    <p:sldId id="257" r:id="rId14"/>
    <p:sldId id="259" r:id="rId15"/>
    <p:sldId id="261" r:id="rId16"/>
    <p:sldId id="262" r:id="rId17"/>
    <p:sldId id="263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2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CF955-1BE0-485B-86E2-A39F57A45E3D}" type="datetimeFigureOut">
              <a:rPr lang="ru-RU" smtClean="0"/>
              <a:pPr/>
              <a:t>14.02.2019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210CD-1004-4399-8703-93AC8FE727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CF955-1BE0-485B-86E2-A39F57A45E3D}" type="datetimeFigureOut">
              <a:rPr lang="ru-RU" smtClean="0"/>
              <a:pPr/>
              <a:t>14.02.2019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210CD-1004-4399-8703-93AC8FE727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CF955-1BE0-485B-86E2-A39F57A45E3D}" type="datetimeFigureOut">
              <a:rPr lang="ru-RU" smtClean="0"/>
              <a:pPr/>
              <a:t>14.02.2019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210CD-1004-4399-8703-93AC8FE727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CF955-1BE0-485B-86E2-A39F57A45E3D}" type="datetimeFigureOut">
              <a:rPr lang="ru-RU" smtClean="0"/>
              <a:pPr/>
              <a:t>14.02.2019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210CD-1004-4399-8703-93AC8FE727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CF955-1BE0-485B-86E2-A39F57A45E3D}" type="datetimeFigureOut">
              <a:rPr lang="ru-RU" smtClean="0"/>
              <a:pPr/>
              <a:t>14.02.2019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210CD-1004-4399-8703-93AC8FE727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CF955-1BE0-485B-86E2-A39F57A45E3D}" type="datetimeFigureOut">
              <a:rPr lang="ru-RU" smtClean="0"/>
              <a:pPr/>
              <a:t>14.02.2019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210CD-1004-4399-8703-93AC8FE727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CF955-1BE0-485B-86E2-A39F57A45E3D}" type="datetimeFigureOut">
              <a:rPr lang="ru-RU" smtClean="0"/>
              <a:pPr/>
              <a:t>14.02.2019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210CD-1004-4399-8703-93AC8FE727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CF955-1BE0-485B-86E2-A39F57A45E3D}" type="datetimeFigureOut">
              <a:rPr lang="ru-RU" smtClean="0"/>
              <a:pPr/>
              <a:t>14.02.2019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210CD-1004-4399-8703-93AC8FE727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CF955-1BE0-485B-86E2-A39F57A45E3D}" type="datetimeFigureOut">
              <a:rPr lang="ru-RU" smtClean="0"/>
              <a:pPr/>
              <a:t>14.02.2019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E1F210CD-1004-4399-8703-93AC8FE7272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CF955-1BE0-485B-86E2-A39F57A45E3D}" type="datetimeFigureOut">
              <a:rPr lang="ru-RU" smtClean="0"/>
              <a:pPr/>
              <a:t>14.02.2019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210CD-1004-4399-8703-93AC8FE727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CF955-1BE0-485B-86E2-A39F57A45E3D}" type="datetimeFigureOut">
              <a:rPr lang="ru-RU" smtClean="0"/>
              <a:pPr/>
              <a:t>14.02.2019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210CD-1004-4399-8703-93AC8FE727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21CF955-1BE0-485B-86E2-A39F57A45E3D}" type="datetimeFigureOut">
              <a:rPr lang="ru-RU" smtClean="0"/>
              <a:pPr/>
              <a:t>14.02.2019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1F210CD-1004-4399-8703-93AC8FE72724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&amp;Pcy;&amp;lcy;&amp;ocy;&amp;tcy;&amp;ncy;&amp;icy;&amp;tscy;&amp;kcy;&amp;icy;&amp;iecy; &amp;rcy;&amp;acy;&amp;bcy;&amp;ocy;&amp;tcy;&amp;ycy; - &amp;tscy;&amp;iecy;&amp;ncy;&amp;ycy;, &amp;pcy;&amp;ocy;&amp;kcy;&amp;ucy;&amp;pcy;&amp;kcy;&amp;acy;, &amp;pcy;&amp;rcy;&amp;ocy;&amp;dcy;&amp;acy;&amp;zhcy;&amp;acy;: &amp;scy;&amp;vcy;&amp;iecy;&amp;zhcy;&amp;icy;&amp;iecy; &amp;ocy;&amp;bcy;&amp;hardcy;&amp;yacy;&amp;vcy;&amp;lcy;&amp;iecy;&amp;ncy;&amp;icy;&amp;yacy; &amp;scy; &amp;fcy;&amp;ocy;&amp;tcy;&amp;ocy; &amp;icy; &amp;vcy;&amp;icy;&amp;dcy;&amp;iecy;&amp;ocy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71670" y="1500174"/>
            <a:ext cx="4929222" cy="5192268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42910" y="285728"/>
            <a:ext cx="83058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  <a:cs typeface="Aharoni" pitchFamily="2" charset="-79"/>
              </a:rPr>
              <a:t>Постройки в нашей жизни</a:t>
            </a:r>
            <a:endParaRPr lang="ru-RU" b="1" dirty="0">
              <a:solidFill>
                <a:schemeClr val="accent5">
                  <a:lumMod val="75000"/>
                </a:schemeClr>
              </a:solidFill>
              <a:latin typeface="Comic Sans MS" pitchFamily="66" charset="0"/>
              <a:cs typeface="Aharoni" pitchFamily="2" charset="-79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215074" y="1357298"/>
            <a:ext cx="26432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chemeClr val="accent5">
                    <a:lumMod val="50000"/>
                  </a:schemeClr>
                </a:solidFill>
              </a:rPr>
              <a:t>1 класс</a:t>
            </a:r>
            <a:endParaRPr lang="ru-RU" sz="48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928670"/>
            <a:ext cx="8229600" cy="98901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Нам поможет </a:t>
            </a:r>
            <a:b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</a:b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Мастер 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Постройки</a:t>
            </a:r>
            <a:endParaRPr lang="ru-RU" b="1" dirty="0">
              <a:solidFill>
                <a:schemeClr val="accent5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1026" name="Picture 2" descr="&amp;Ucy;&amp;scy;&amp;lcy;&amp;ucy;&amp;gcy;&amp;icy; &amp;rcy;&amp;iecy;&amp;mcy;&amp;ocy;&amp;ncy;&amp;tcy;&amp;acy; &amp;kcy;&amp;vcy;&amp;acy;&amp;rcy;&amp;tcy;&amp;icy;&amp;rcy; - V-RB.RU(&amp;Ucy;&amp;fcy;&amp;acy;) - &amp;Gcy;&amp;ocy;&amp;rcy;&amp;ocy;&amp;dcy;&amp;scy;&amp;kcy;&amp;ocy;&amp;jcy; &amp;pcy;&amp;ocy;&amp;rcy;&amp;tcy;&amp;acy;&amp;lcy; &amp;Ucy;&amp;fcy;&amp;acy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5" y="2530160"/>
            <a:ext cx="3429024" cy="4042072"/>
          </a:xfrm>
          <a:prstGeom prst="rect">
            <a:avLst/>
          </a:prstGeom>
          <a:noFill/>
        </p:spPr>
      </p:pic>
      <p:pic>
        <p:nvPicPr>
          <p:cNvPr id="3" name="Picture 2" descr="C:\Users\Саня\Desktop\raznoe-tekstury-kirpich-stena-tekstura-53987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2143116"/>
            <a:ext cx="3825775" cy="45094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@&amp;dcy;&amp;ncy;&amp;iecy;&amp;vcy;&amp;ncy;&amp;icy;&amp;kcy;&amp;icy; - &amp;Kcy;&amp;acy;&amp;rcy;&amp;tcy;&amp;icy;&amp;ncy;&amp;kcy;&amp;icy; &amp;scy;&amp;ocy; &amp;vcy;&amp;scy;&amp;iecy;&amp;gcy;&amp;ocy; &amp;mcy;&amp;icy;&amp;rcy;&amp;acy;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43306" y="468"/>
            <a:ext cx="5500694" cy="68575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Текст 4"/>
          <p:cNvSpPr>
            <a:spLocks noGrp="1"/>
          </p:cNvSpPr>
          <p:nvPr>
            <p:ph type="body" idx="2"/>
          </p:nvPr>
        </p:nvSpPr>
        <p:spPr>
          <a:xfrm>
            <a:off x="214282" y="1000108"/>
            <a:ext cx="3251231" cy="2714644"/>
          </a:xfrm>
        </p:spPr>
        <p:txBody>
          <a:bodyPr>
            <a:normAutofit/>
          </a:bodyPr>
          <a:lstStyle/>
          <a:p>
            <a:pPr algn="ctr"/>
            <a:r>
              <a:rPr lang="ru-RU" sz="4400" b="1" dirty="0" smtClean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  <a:cs typeface="Aharoni" pitchFamily="2" charset="-79"/>
              </a:rPr>
              <a:t>Какие бывают дома?</a:t>
            </a:r>
            <a:endParaRPr lang="ru-RU" sz="4400" b="1" dirty="0" smtClean="0">
              <a:solidFill>
                <a:schemeClr val="accent5">
                  <a:lumMod val="50000"/>
                </a:schemeClr>
              </a:solidFill>
              <a:latin typeface="Comic Sans MS" pitchFamily="66" charset="0"/>
              <a:cs typeface="Aharoni" pitchFamily="2" charset="-79"/>
            </a:endParaRPr>
          </a:p>
          <a:p>
            <a:endParaRPr lang="ru-RU" sz="4000" dirty="0">
              <a:solidFill>
                <a:srgbClr val="C000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&amp;Fcy;&amp;ocy;&amp;rcy;&amp;ucy;&amp;mcy; &amp;scy;&amp;ocy;&amp;vcy;&amp;mcy;&amp;iecy;&amp;scy;&amp;tcy;&amp;ncy;&amp;ycy;&amp;khcy; &amp;pcy;&amp;ocy;&amp;kcy;&amp;ucy;&amp;pcy;&amp;ocy;&amp;kcy; materinstvo-shop.ru &amp;Icy;&amp;ncy;&amp;tcy;&amp;iecy;&amp;rcy;&amp;iecy;&amp;scy;&amp;ncy;&amp;ocy; &amp;zhcy;&amp;icy;&amp;tcy;&amp;softcy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86134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&amp;Ncy;&amp;iecy;&amp;ocy;&amp;bcy;&amp;ycy;&amp;chcy;&amp;ncy;&amp;ycy;&amp;iecy; &amp;dcy;&amp;ocy;&amp;mcy;&amp;acy; &amp;icy; &amp;scy;&amp;tcy;&amp;rcy;&amp;ocy;&amp;iecy;&amp;ncy;&amp;icy;&amp;yacy; BroDude.r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&amp;Icy;&amp;ncy;&amp;tcy;&amp;iecy;&amp;rcy;&amp;iecy;&amp;scy;&amp;ncy;&amp;ycy;&amp;iecy; &amp;icy;&amp;dcy;&amp;iecy;&amp;icy; &amp;pcy;&amp;ocy; &amp;rcy;&amp;acy;&amp;zcy;&amp;mcy;&amp;iecy;&amp;shchcy;&amp;iecy;&amp;ncy;&amp;icy;&amp;yucy; &amp;dcy;&amp;ocy;&amp;mcy;&amp;ocy;&amp;vcy; &amp;ncy;&amp;acy; &amp;dcy;&amp;iecy;&amp;rcy;&amp;iecy;&amp;vcy;&amp;softcy;&amp;yacy;&amp;khcy; &quot; &amp;kcy;&amp;ocy;&amp;kcy;&amp;ocy;&amp;kcy;&amp;ocy;.&amp;rcy;&amp;ucy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73433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&amp;Vcy; &amp;Mcy;&amp;ocy;&amp;scy;&amp;kcy;&amp;vcy;&amp;iecy; &amp;ncy;&amp;acy;&amp;chcy;&amp;acy;&amp;lcy;&amp;icy; &amp;scy;&amp;tcy;&amp;rcy;&amp;ocy;&amp;icy;&amp;tcy;&amp;softcy; &amp;dcy;&amp;ocy;&amp;mcy;&amp;acy; &amp;scy; &amp;vcy;&amp;scy;&amp;tcy;&amp;rcy;&amp;ocy;&amp;iecy;&amp;ncy;&amp;ncy;&amp;ycy;&amp;mcy;&amp;icy; &amp;dcy;&amp;iecy;&amp;tcy;&amp;scy;&amp;kcy;&amp;icy;&amp;mcy;&amp;icy; &amp;scy;&amp;acy;&amp;dcy;&amp;acy;&amp;mcy;&amp;icy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3999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blackand-white@mail.ru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&amp;Scy;&amp;mcy;&amp;ocy;&amp;tcy;&amp;rcy;&amp;icy;&amp;tcy;&amp;iecy;, &amp;scy;&amp;acy;&amp;mcy;&amp;ycy;&amp;jcy; &amp;kcy;&amp;rcy;&amp;icy;&amp;vcy;&amp;ocy;&amp;jcy; &amp;dcy;&amp;ocy;&amp;mcy;. ))) (&amp;fcy;&amp;ocy;&amp;tcy;&amp;ocy;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5663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&amp;Mcy;&amp;acy;&amp;tcy;&amp;iecy;&amp;rcy;&amp;icy;&amp;acy;&amp;lcy;&amp;ycy; &amp;zcy;&amp;acy; &amp;Acy;&amp;pcy;&amp;rcy;&amp;iecy;&amp;lcy;&amp;softcy; 2010 &amp;gcy;&amp;ocy;&amp;dcy;&amp;acy; &quot; &amp;Scy;&amp;tcy;&amp;rcy;&amp;acy;&amp;ncy;&amp;icy;&amp;tscy;&amp;acy; 24 &quot; &amp;Pcy;&amp;rcy;&amp;icy;&amp;kcy;&amp;ocy;&amp;lcy;&amp;ycy; &amp;ncy;&amp;acy; XA-XA.ORG: &amp;Tcy;&amp;ycy;&amp;scy;&amp;yacy;&amp;chcy;&amp;icy; &amp;fcy;&amp;ocy;&amp;tcy;&amp;ocy;, &amp;kcy;&amp;acy;&amp;rcy;&amp;tcy;&amp;icy;&amp;ncy;&amp;kcy;&amp;icy;, &amp;acy;&amp;ncy;&amp;iecy;&amp;kcy;&amp;dcy;&amp;ocy;&amp;tcy;&amp;ycy;, &amp;vcy;&amp;icy;&amp;dcy;&amp;iecy;&amp;ocy;, &amp;fcy;&amp;lcy;&amp;iecy;&amp;shcy; &amp;icy; &amp;dcy;&amp;rcy;&amp;ucy;&amp;gcy;&amp;icy;&amp;khcy; &amp;pcy;&amp;rcy;&amp;icy;&amp;kcy;&amp;ocy;&amp;lcy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26899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&amp;Dcy;&amp;lcy;&amp;yacy; &amp;dcy;&amp;iecy;&amp;kcy;&amp;ocy;&amp;rcy;&amp;acy;&amp;tscy;&amp;icy;&amp;icy; &amp;rcy;&amp;icy;&amp;scy;&amp;ucy;&amp;ncy;&amp;kcy;&amp;icy; &amp;pcy;&amp;ocy; &amp;bcy;&amp;iecy;&amp;tcy;&amp;ocy;&amp;ncy;&amp;ucy; - &amp;rcy;&amp;icy;&amp;scy;&amp;ucy;&amp;ncy;&amp;kcy; &amp;scy; &amp;acy;&amp;ncy;&amp;gcy;&amp;iecy;&amp;lcy;&amp;acy;&amp;mcy;&amp;icy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43038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000108"/>
            <a:ext cx="8305800" cy="401079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7300" dirty="0" err="1" smtClean="0"/>
              <a:t>Физминутка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3100" dirty="0" smtClean="0"/>
              <a:t>У оленя дом большой, </a:t>
            </a:r>
            <a:br>
              <a:rPr lang="ru-RU" sz="3100" dirty="0" smtClean="0"/>
            </a:br>
            <a:r>
              <a:rPr lang="ru-RU" sz="3100" dirty="0" smtClean="0"/>
              <a:t>Он глядит в свое окошко, </a:t>
            </a:r>
            <a:br>
              <a:rPr lang="ru-RU" sz="3100" dirty="0" smtClean="0"/>
            </a:br>
            <a:r>
              <a:rPr lang="ru-RU" sz="3100" dirty="0" smtClean="0"/>
              <a:t>Зайка серенький скакал, в дверь к нему стучался.</a:t>
            </a:r>
            <a:br>
              <a:rPr lang="ru-RU" sz="3100" dirty="0" smtClean="0"/>
            </a:br>
            <a:r>
              <a:rPr lang="ru-RU" sz="3100" dirty="0" smtClean="0"/>
              <a:t>Тук-тук дверь открой, там в лесу охотник злой.</a:t>
            </a:r>
            <a:br>
              <a:rPr lang="ru-RU" sz="3100" dirty="0" smtClean="0"/>
            </a:br>
            <a:r>
              <a:rPr lang="ru-RU" sz="3100" dirty="0" smtClean="0"/>
              <a:t>Зайка, зайка забегай , лапу мне давай-ка.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C&amp;acy;&amp;mcy;&amp;ycy;&amp;iecy; &amp;ncy;&amp;iecy;&amp;ocy;&amp;bcy;&amp;ycy;&amp;chcy;&amp;ncy;&amp;ycy;&amp;iecy; &amp;dcy;&amp;ocy;&amp;mcy;&amp;acy; &quot; BAKU.WS - &amp;Rcy;&amp;acy;&amp;zcy;&amp;vcy;&amp;lcy;&amp;iecy;&amp;kcy;&amp;acy;&amp;tcy;&amp;iecy;&amp;lcy;&amp;softcy;&amp;ncy;&amp;ycy;&amp;jcy; &amp;pcy;&amp;ocy;&amp;rcy;&amp;tcy;&amp;acy;&amp;lcy; &amp;Acy;&amp;zcy;&amp;iecy;&amp;rcy;&amp;bcy;&amp;acy;&amp;jcy;&amp;dcy;&amp;zhcy;&amp;acy;&amp;ncy;&amp;acy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457200"/>
            <a:ext cx="9277379" cy="7315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&amp;Kcy;&amp;Rcy;&amp;Ocy;&amp;Lcy;&amp;Ocy;&amp;Lcy;&amp;Ocy;!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&amp;CHcy;&amp;ucy;&amp;dcy;&amp;iecy;&amp;scy;&amp;acy; &amp;acy;&amp;rcy;&amp;khcy;&amp;icy;&amp;tcy;&amp;iecy;&amp;kcy;&amp;tcy;&amp;ucy;&amp;rcy;&amp;ycy; &quot; &amp;scy;&amp;mcy;&amp;ocy;&amp;tcy;&amp;rcy;&amp;iecy;&amp;tcy;&amp;softcy; &amp;bcy;&amp;iecy;&amp;scy;&amp;pcy;&amp;lcy;&amp;acy;&amp;tcy;&amp;ncy;&amp;ocy; &amp;pcy;&amp;rcy;&amp;icy;&amp;kcy;&amp;ocy;&amp;lcy;&amp;ycy; &amp;ocy;&amp;ncy;&amp;lcy;&amp;acy;&amp;jcy;&amp;ncy;: &amp;fcy;&amp;ocy;&amp;tcy;&amp;ocy; &amp;pcy;&amp;rcy;&amp;icy;&amp;kcy;&amp;ocy;&amp;lcy;&amp;ycy;, &amp;vcy;&amp;icy;&amp;dcy;&amp;iecy;&amp;ocy; &amp;pcy;&amp;rcy;&amp;icy;&amp;kcy;&amp;ocy;&amp;lcy;&amp;ycy;, &amp;bcy;&amp;iecy;&amp;scy;&amp;pcy;&amp;lcy;&amp;acy;&amp;tcy;&amp;ncy;&amp;ycy;&amp;iecy; &amp;kcy;&amp;acy;&amp;rcy;&amp;tcy;&amp;icy;&amp;ncy;&amp;kcy;&amp;icy;, &amp;fcy;&amp;ocy;&amp;tcy;&amp;ocy; &amp;dcy;&amp;iecy;&amp;vcy;&amp;ucy;&amp;shcy;&amp;iecy;&amp;kcy;, &amp;zcy;&amp;vcy;&amp;iecy;&amp;zcy;&amp;dcy;&amp;ycy; &amp;icy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54079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&amp;Scy;&amp;kcy;&amp;rcy;&amp;ucy;&amp;chcy;&amp;iecy;&amp;ncy;&amp;ncy;&amp;ycy;&amp;jcy; &amp;dcy;&amp;ocy;&amp;mcy; &amp;vcy; &amp;TScy;&amp;iecy;&amp;ncy;&amp;tcy;&amp;rcy;&amp;iecy; &amp;icy;&amp;scy;&amp;kcy;&amp;ucy;&amp;scy;&amp;scy;&amp;tcy;&amp;vcy; &amp;Icy;&amp;ncy;&amp;dcy;&amp;icy;&amp;acy;&amp;ncy;&amp;acy;&amp;pcy;&amp;ocy;&amp;lcy;&amp;icy;&amp;scy;&amp;acy; &quot; &amp;Icy;&amp;ncy;&amp;tcy;&amp;iecy;&amp;rcy;&amp;iecy;&amp;scy;&amp;ncy;&amp;ycy;&amp;iecy; &amp;fcy;&amp;acy;&amp;kcy;&amp;tcy;&amp;ycy;, &amp;icy;&amp;ncy;&amp;fcy;&amp;ocy;&amp;rcy;&amp;mcy;&amp;acy;&amp;tscy;&amp;icy;&amp;yacy;, &amp;ncy;&amp;ocy;&amp;vcy;&amp;ocy;&amp;scy;&amp;tcy;&amp;icy;, &amp;icy;&amp;dcy;&amp;iecy;&amp;icy;, &amp;tcy;&amp;iecy;&amp;khcy;&amp;ncy;&amp;ocy;&amp;lcy;&amp;ocy;&amp;gcy;&amp;icy;&amp;icy;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&amp;Bcy;&amp;Ucy;&amp;Gcy;&amp;Acy;&amp;Gcy;&amp;Acy; &quot; &amp;Scy;&amp;tcy;&amp;rcy;&amp;acy;&amp;ncy;&amp;icy;&amp;tscy;&amp;acy; 58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36733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&amp;Vcy;&amp;ocy;&amp;tcy;..3 &amp;chcy;&amp;acy;&amp;scy;&amp;tcy;&amp;softcy; &quot; &amp;Fcy;&amp;ecy;&amp;ncy;&amp;tcy;&amp;iecy;&amp;zcy;&amp;icy;, &amp;fcy;&amp;acy;&amp;ncy;&amp;tcy;&amp;acy;&amp;scy;&amp;tcy;&amp;icy;&amp;kcy;&amp;acy;, &amp;icy;&amp;gcy;&amp;rcy;&amp;ycy;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7588" y="0"/>
            <a:ext cx="5286412" cy="6858000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727058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solidFill>
                  <a:srgbClr val="FF0000"/>
                </a:solidFill>
                <a:latin typeface="Comic Sans MS" pitchFamily="66" charset="0"/>
              </a:rPr>
              <a:t>ЗАДАНИЕ:</a:t>
            </a:r>
            <a:endParaRPr lang="ru-RU" sz="4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2"/>
          </p:nvPr>
        </p:nvSpPr>
        <p:spPr>
          <a:xfrm>
            <a:off x="214282" y="1142984"/>
            <a:ext cx="3429024" cy="5715016"/>
          </a:xfrm>
        </p:spPr>
        <p:txBody>
          <a:bodyPr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Comic Sans MS" pitchFamily="66" charset="0"/>
                <a:cs typeface="Aharoni" pitchFamily="2" charset="-79"/>
              </a:rPr>
              <a:t>Нарисуй</a:t>
            </a:r>
          </a:p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Comic Sans MS" pitchFamily="66" charset="0"/>
                <a:cs typeface="Aharoni" pitchFamily="2" charset="-79"/>
              </a:rPr>
              <a:t>сказочный</a:t>
            </a:r>
          </a:p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Comic Sans MS" pitchFamily="66" charset="0"/>
                <a:cs typeface="Aharoni" pitchFamily="2" charset="-79"/>
              </a:rPr>
              <a:t>дом</a:t>
            </a:r>
          </a:p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Comic Sans MS" pitchFamily="66" charset="0"/>
                <a:cs typeface="Aharoni" pitchFamily="2" charset="-79"/>
              </a:rPr>
              <a:t>для себя</a:t>
            </a:r>
          </a:p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Comic Sans MS" pitchFamily="66" charset="0"/>
                <a:cs typeface="Aharoni" pitchFamily="2" charset="-79"/>
              </a:rPr>
              <a:t>и </a:t>
            </a:r>
          </a:p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Comic Sans MS" pitchFamily="66" charset="0"/>
                <a:cs typeface="Aharoni" pitchFamily="2" charset="-79"/>
              </a:rPr>
              <a:t>своих</a:t>
            </a:r>
          </a:p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Comic Sans MS" pitchFamily="66" charset="0"/>
                <a:cs typeface="Aharoni" pitchFamily="2" charset="-79"/>
              </a:rPr>
              <a:t>друзей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31</TotalTime>
  <Words>23</Words>
  <Application>Microsoft Office PowerPoint</Application>
  <PresentationFormat>Экран (4:3)</PresentationFormat>
  <Paragraphs>14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Поток</vt:lpstr>
      <vt:lpstr>Постройки в нашей жизни</vt:lpstr>
      <vt:lpstr>Нам поможет  Мастер  Постройки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Физминутка  У оленя дом большой,  Он глядит в свое окошко,  Зайка серенький скакал, в дверь к нему стучался. Тук-тук дверь открой, там в лесу охотник злой. Зайка, зайка забегай , лапу мне давай-ка. </vt:lpstr>
      <vt:lpstr>Слайд 12</vt:lpstr>
      <vt:lpstr>Слайд 13</vt:lpstr>
      <vt:lpstr>Слайд 14</vt:lpstr>
      <vt:lpstr>Слайд 15</vt:lpstr>
      <vt:lpstr>Слайд 16</vt:lpstr>
      <vt:lpstr>ЗАДАНИЕ: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Home</dc:creator>
  <cp:lastModifiedBy>Саня</cp:lastModifiedBy>
  <cp:revision>6</cp:revision>
  <dcterms:created xsi:type="dcterms:W3CDTF">2015-01-15T16:30:17Z</dcterms:created>
  <dcterms:modified xsi:type="dcterms:W3CDTF">2019-02-14T10:48:43Z</dcterms:modified>
</cp:coreProperties>
</file>