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5" r:id="rId8"/>
    <p:sldId id="267" r:id="rId9"/>
    <p:sldId id="268" r:id="rId10"/>
    <p:sldId id="269" r:id="rId11"/>
    <p:sldId id="261" r:id="rId12"/>
    <p:sldId id="270" r:id="rId13"/>
    <p:sldId id="273" r:id="rId14"/>
    <p:sldId id="274" r:id="rId15"/>
    <p:sldId id="275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 descr="Слайд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 descr="Слайд6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 descr="Слайд7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 descr="Слайд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 descr="Слайд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37C8-8BB2-492E-9AA7-611BCF6C0D25}" type="datetimeFigureOut">
              <a:rPr lang="ru-RU" smtClean="0"/>
              <a:pPr/>
              <a:t>18.02.2019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10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3212976"/>
            <a:ext cx="6840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stasiaScript" pitchFamily="2" charset="0"/>
                <a:ea typeface="+mj-ea"/>
                <a:cs typeface="+mj-cs"/>
              </a:rPr>
              <a:t>Классный </a:t>
            </a:r>
            <a:r>
              <a:rPr lang="ru-RU" sz="7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stasiaScript" pitchFamily="2" charset="0"/>
                <a:ea typeface="+mj-ea"/>
                <a:cs typeface="+mj-cs"/>
              </a:rPr>
              <a:t>час:</a:t>
            </a:r>
          </a:p>
          <a:p>
            <a:pPr algn="ctr"/>
            <a:r>
              <a:rPr lang="ru-RU" sz="7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stasiaScript" pitchFamily="2" charset="0"/>
                <a:ea typeface="+mj-ea"/>
                <a:cs typeface="+mj-cs"/>
              </a:rPr>
              <a:t> </a:t>
            </a:r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stasiaScript" pitchFamily="2" charset="0"/>
                <a:ea typeface="+mj-ea"/>
                <a:cs typeface="+mj-cs"/>
              </a:rPr>
              <a:t>«Солнечная система и её планеты»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astasiaScrip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67241"/>
            <a:ext cx="7120836" cy="4790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276872"/>
            <a:ext cx="3682752" cy="2806279"/>
          </a:xfrm>
        </p:spPr>
        <p:txBody>
          <a:bodyPr/>
          <a:lstStyle/>
          <a:p>
            <a:pPr marL="0" lvl="0" indent="0">
              <a:lnSpc>
                <a:spcPct val="115000"/>
              </a:lnSpc>
              <a:buNone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Голубой платок,</a:t>
            </a:r>
            <a:endParaRPr lang="ru-RU" sz="2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Алый клубок</a:t>
            </a:r>
            <a:endParaRPr lang="ru-RU" sz="2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 платку катается,</a:t>
            </a:r>
            <a:endParaRPr lang="ru-RU" sz="2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Людям улыбается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260648"/>
            <a:ext cx="51150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8000" b="1" dirty="0"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Загадки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36" y="0"/>
            <a:ext cx="9337963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3438290"/>
            <a:ext cx="5904656" cy="1500187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15000"/>
              </a:lnSpc>
            </a:pPr>
            <a:r>
              <a:rPr lang="ru-RU" sz="1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Выше леса, выше гор</a:t>
            </a:r>
          </a:p>
          <a:p>
            <a:pPr lvl="0">
              <a:lnSpc>
                <a:spcPct val="115000"/>
              </a:lnSpc>
            </a:pPr>
            <a:r>
              <a:rPr lang="ru-RU" sz="1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Расстилается ковёр.</a:t>
            </a:r>
          </a:p>
          <a:p>
            <a:pPr lvl="0">
              <a:lnSpc>
                <a:spcPct val="115000"/>
              </a:lnSpc>
            </a:pPr>
            <a:r>
              <a:rPr lang="ru-RU" sz="1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Он всегда, всегда раскинут</a:t>
            </a:r>
          </a:p>
          <a:p>
            <a:pPr lvl="0">
              <a:lnSpc>
                <a:spcPct val="115000"/>
              </a:lnSpc>
            </a:pPr>
            <a:r>
              <a:rPr lang="ru-RU" sz="1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Над тобой и надо мной,</a:t>
            </a:r>
          </a:p>
          <a:p>
            <a:pPr lvl="0">
              <a:lnSpc>
                <a:spcPct val="115000"/>
              </a:lnSpc>
            </a:pPr>
            <a:r>
              <a:rPr lang="ru-RU" sz="1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То он серый, то он синий,</a:t>
            </a:r>
          </a:p>
          <a:p>
            <a:pPr lvl="0"/>
            <a:r>
              <a:rPr lang="ru-RU" sz="14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То он ярко голубой</a:t>
            </a:r>
            <a:r>
              <a:rPr lang="ru-RU" sz="12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endParaRPr lang="ru-RU" sz="1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1440"/>
            <a:ext cx="10256630" cy="73894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6896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Раскинут ковёр,</a:t>
            </a:r>
            <a:b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Рассыпан горох;</a:t>
            </a:r>
            <a:b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Ни ковра не поднять, </a:t>
            </a:r>
            <a:b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7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Ни гороху собрать</a:t>
            </a:r>
            <a:r>
              <a:rPr lang="ru-RU" sz="7300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089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98358"/>
            <a:ext cx="4040188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535105"/>
            <a:ext cx="4040188" cy="3951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98358"/>
            <a:ext cx="4041775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62815"/>
            <a:ext cx="4041775" cy="39512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05" y="-99392"/>
            <a:ext cx="925252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147248" cy="3951288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3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Знаешь ли ты, за сколько суток пробегает свою орбиту Земля?</a:t>
            </a:r>
            <a:endParaRPr lang="ru-RU" sz="2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3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 есть ли у Земли спутник в этом путешествии?</a:t>
            </a:r>
            <a:endParaRPr lang="ru-RU" sz="2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3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Кто дольше совершает полный оборот вокруг Солнца -  Сатурн или Марс?</a:t>
            </a:r>
            <a:endParaRPr lang="ru-RU" sz="2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01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stasiaScript" pitchFamily="2" charset="0"/>
              </a:rPr>
              <a:t>Меркурий</a:t>
            </a: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astasiaScript" pitchFamily="2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556792"/>
            <a:ext cx="4311328" cy="530120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556792"/>
            <a:ext cx="5076056" cy="5301208"/>
          </a:xfrm>
        </p:spPr>
      </p:pic>
    </p:spTree>
    <p:extLst>
      <p:ext uri="{BB962C8B-B14F-4D97-AF65-F5344CB8AC3E}">
        <p14:creationId xmlns:p14="http://schemas.microsoft.com/office/powerpoint/2010/main" val="164855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epositphotos_32600551-stock-video-venus-animation.mp4">
            <a:hlinkClick r:id="" action="ppaction://media"/>
          </p:cNvPr>
          <p:cNvPicPr>
            <a:picLocks noGrp="1" noChangeAspect="1"/>
          </p:cNvPicPr>
          <p:nvPr>
            <p:ph sz="quarter" idx="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44624" y="-171400"/>
            <a:ext cx="10563756" cy="7029400"/>
          </a:xfrm>
        </p:spPr>
      </p:pic>
      <p:sp>
        <p:nvSpPr>
          <p:cNvPr id="9" name="Объект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13800" dirty="0" smtClean="0">
                <a:solidFill>
                  <a:schemeClr val="bg1"/>
                </a:solidFill>
                <a:latin typeface="Times New Roman"/>
                <a:ea typeface="Calibri"/>
              </a:rPr>
              <a:t>Венера</a:t>
            </a:r>
            <a:endParaRPr lang="ru-RU" sz="11500" dirty="0"/>
          </a:p>
        </p:txBody>
      </p:sp>
    </p:spTree>
    <p:extLst>
      <p:ext uri="{BB962C8B-B14F-4D97-AF65-F5344CB8AC3E}">
        <p14:creationId xmlns:p14="http://schemas.microsoft.com/office/powerpoint/2010/main" val="269558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171400"/>
            <a:ext cx="10673952" cy="702211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580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0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Марс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25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8003232" cy="4569371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latin typeface="Times New Roman" pitchFamily="18" charset="0"/>
                <a:ea typeface="Calibri"/>
                <a:cs typeface="Times New Roman" pitchFamily="18" charset="0"/>
              </a:rPr>
              <a:t>Вопросы</a:t>
            </a:r>
            <a:r>
              <a:rPr lang="ru-RU" sz="36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ea typeface="Calibri"/>
                <a:cs typeface="Times New Roman" pitchFamily="18" charset="0"/>
              </a:rPr>
              <a:t>Что </a:t>
            </a: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общего у планет – соседей</a:t>
            </a:r>
            <a:r>
              <a:rPr lang="ru-RU" sz="3600" dirty="0" smtClean="0">
                <a:latin typeface="Times New Roman" pitchFamily="18" charset="0"/>
                <a:ea typeface="Calibri"/>
                <a:cs typeface="Times New Roman" pitchFamily="18" charset="0"/>
              </a:rPr>
              <a:t>?</a:t>
            </a:r>
            <a:endParaRPr lang="ru-RU" sz="3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Какая из них самая маленькая?</a:t>
            </a: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Почему нельзя рассмотреть поверхность Венеры.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08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" y="-1100"/>
            <a:ext cx="9505056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8723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Планеты – гиганты: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243408"/>
            <a:ext cx="10153128" cy="710140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12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7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Юпитер</a:t>
            </a:r>
            <a:r>
              <a:rPr lang="ru-RU" dirty="0" smtClean="0"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89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828584" cy="685380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04664" y="-3047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/>
                <a:ea typeface="Calibri"/>
              </a:rPr>
              <a:t>Сатурн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01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3" y="-171400"/>
            <a:ext cx="9394992" cy="727280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92696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/>
                <a:ea typeface="Calibri"/>
              </a:rPr>
              <a:t>Уран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6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89476" cy="72008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76672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Нептун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14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127</Words>
  <Application>Microsoft Office PowerPoint</Application>
  <PresentationFormat>Экран (4:3)</PresentationFormat>
  <Paragraphs>30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Раскинут ковёр, Рассыпан горох; Ни ковра не поднять,  Ни гороху собрать.  </vt:lpstr>
      <vt:lpstr>Презентация PowerPoint</vt:lpstr>
      <vt:lpstr>Вопросы:</vt:lpstr>
      <vt:lpstr>Меркурий</vt:lpstr>
      <vt:lpstr>Венера</vt:lpstr>
      <vt:lpstr>Марс </vt:lpstr>
      <vt:lpstr>Презентация PowerPoint</vt:lpstr>
      <vt:lpstr>Планеты – гиганты: </vt:lpstr>
      <vt:lpstr>Юпитер </vt:lpstr>
      <vt:lpstr>Сатурн</vt:lpstr>
      <vt:lpstr>Уран</vt:lpstr>
      <vt:lpstr> Нептун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DAY</dc:creator>
  <cp:lastModifiedBy>Admin</cp:lastModifiedBy>
  <cp:revision>12</cp:revision>
  <dcterms:created xsi:type="dcterms:W3CDTF">2017-03-28T16:34:04Z</dcterms:created>
  <dcterms:modified xsi:type="dcterms:W3CDTF">2019-02-18T11:55:32Z</dcterms:modified>
</cp:coreProperties>
</file>