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61" r:id="rId5"/>
    <p:sldId id="262" r:id="rId6"/>
    <p:sldId id="263" r:id="rId7"/>
    <p:sldId id="260" r:id="rId8"/>
    <p:sldId id="264" r:id="rId9"/>
    <p:sldId id="25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Система опроса учащихся на уроке в условиях ФГОС 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332656"/>
            <a:ext cx="8219256" cy="5687144"/>
          </a:xfrm>
        </p:spPr>
        <p:txBody>
          <a:bodyPr/>
          <a:lstStyle/>
          <a:p>
            <a:r>
              <a:rPr lang="ru-RU" b="1" u="sng" dirty="0" smtClean="0"/>
              <a:t>Опрос </a:t>
            </a:r>
            <a:r>
              <a:rPr lang="ru-RU" dirty="0" smtClean="0"/>
              <a:t>является важным составляющим компонентом урока, позволяя систематически проводить текущий контроль, качественно оценивать усвоение материала. </a:t>
            </a:r>
            <a:endParaRPr lang="ru-RU" dirty="0" smtClean="0"/>
          </a:p>
          <a:p>
            <a:r>
              <a:rPr lang="ru-RU" dirty="0" smtClean="0"/>
              <a:t>На </a:t>
            </a:r>
            <a:r>
              <a:rPr lang="ru-RU" dirty="0" smtClean="0"/>
              <a:t>уроке опрос является одним из видов самостоятельной работы обучающихся, способствующих развитию их самостоятельности и закреплению знаний. 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Выделяют более 30 приемов опроса.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836712"/>
            <a:ext cx="7715200" cy="108498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Активные методы опроса на уроках в начальной школе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/>
              <a:t>1</a:t>
            </a:r>
            <a:r>
              <a:rPr lang="ru-RU" b="1" dirty="0" smtClean="0"/>
              <a:t>. Базовый лист</a:t>
            </a:r>
            <a:r>
              <a:rPr lang="ru-RU" dirty="0" smtClean="0"/>
              <a:t>. В листе перечислены базовые вопросы, ответы на которые должен знать каждый ученик по данной теме. В старших классах лист "двухэтажный", так как после обязательного минимума следуют вопросы повышенной </a:t>
            </a:r>
            <a:r>
              <a:rPr lang="ru-RU" dirty="0" smtClean="0"/>
              <a:t>сложности.</a:t>
            </a:r>
            <a:endParaRPr lang="ru-RU" dirty="0" smtClean="0"/>
          </a:p>
          <a:p>
            <a:r>
              <a:rPr lang="ru-RU" dirty="0" smtClean="0"/>
              <a:t>Базовый лист создается заранее, до объяснения новой темы. По мере объяснений и работы на уроках, учащиеся составляют ответы на вопросы. Опрос по базовым листам удобно проводить во время завершающего практического урока по теме. Это может быть как фронтальный, так и индивидуальный опрос.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9552" y="332656"/>
            <a:ext cx="8147248" cy="5687144"/>
          </a:xfrm>
        </p:spPr>
        <p:txBody>
          <a:bodyPr/>
          <a:lstStyle/>
          <a:p>
            <a:r>
              <a:rPr lang="ru-RU" b="1" dirty="0" smtClean="0"/>
              <a:t>Опрос по цепочке</a:t>
            </a:r>
            <a:r>
              <a:rPr lang="ru-RU" dirty="0" smtClean="0"/>
              <a:t> используется, когда нужно дать развернутый ответ. Эффективен при закреплении новой темы. Один ученик начинает отвечать — другие дополняют.</a:t>
            </a:r>
          </a:p>
          <a:p>
            <a:r>
              <a:rPr lang="ru-RU" b="1" dirty="0" smtClean="0"/>
              <a:t>3.Взаимоопрос</a:t>
            </a:r>
            <a:r>
              <a:rPr lang="ru-RU" dirty="0" smtClean="0"/>
              <a:t> — один из самых </a:t>
            </a:r>
            <a:r>
              <a:rPr lang="ru-RU" dirty="0" err="1" smtClean="0"/>
              <a:t>сложноконтролируемых</a:t>
            </a:r>
            <a:r>
              <a:rPr lang="ru-RU" dirty="0" smtClean="0"/>
              <a:t>. Однако именно такой вид опроса лучше всего отвечает нормативам ФГОС. Учащиеся </a:t>
            </a:r>
            <a:r>
              <a:rPr lang="ru-RU" u="sng" dirty="0" smtClean="0"/>
              <a:t>работают в парах</a:t>
            </a:r>
            <a:r>
              <a:rPr lang="ru-RU" dirty="0" smtClean="0"/>
              <a:t>, опрашивая друг друга по заранее составленным вопросам и выставляя оценки по заранее определенным критериям.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548680"/>
            <a:ext cx="8219256" cy="5471120"/>
          </a:xfrm>
        </p:spPr>
        <p:txBody>
          <a:bodyPr/>
          <a:lstStyle/>
          <a:p>
            <a:r>
              <a:rPr lang="ru-RU" b="1" dirty="0" smtClean="0"/>
              <a:t>Островки</a:t>
            </a:r>
            <a:r>
              <a:rPr lang="ru-RU" dirty="0" smtClean="0"/>
              <a:t>. Ученику предлагается текст, например, определения термина. Но часть текста закрыта листом с вырезанными окошками, сквозь которые видны лишь отдельные слова. По ним ученик должен восстановить или пересказать близко к тексту само правило или определение.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9552" y="332656"/>
            <a:ext cx="8147248" cy="5687144"/>
          </a:xfrm>
        </p:spPr>
        <p:txBody>
          <a:bodyPr/>
          <a:lstStyle/>
          <a:p>
            <a:r>
              <a:rPr lang="ru-RU" b="1" dirty="0" smtClean="0"/>
              <a:t>Подбери пару</a:t>
            </a:r>
            <a:r>
              <a:rPr lang="ru-RU" dirty="0" smtClean="0"/>
              <a:t>. Ученику предлагается лист, разделенный на две части. В одной из них — вопросы по теме, в другой части листа — ответы. Задача: подобрать правильный ответ для каждого вопроса.</a:t>
            </a:r>
          </a:p>
          <a:p>
            <a:r>
              <a:rPr lang="ru-RU" dirty="0" smtClean="0"/>
              <a:t>Этот опрос можно проводить и используя ИКТ.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9552" y="404664"/>
            <a:ext cx="8147248" cy="5615136"/>
          </a:xfrm>
        </p:spPr>
        <p:txBody>
          <a:bodyPr/>
          <a:lstStyle/>
          <a:p>
            <a:r>
              <a:rPr lang="ru-RU" b="1" dirty="0" smtClean="0"/>
              <a:t>Опрос </a:t>
            </a:r>
            <a:r>
              <a:rPr lang="ru-RU" b="1" dirty="0" smtClean="0"/>
              <a:t>с отсроченной реакцией</a:t>
            </a:r>
            <a:r>
              <a:rPr lang="ru-RU" dirty="0" smtClean="0"/>
              <a:t>. При этом после вопроса выдерживается пауза в течение 30-40 секунд. Это позволяет отвечать не только тем, кто быстро соображает. Отсроченная реакция помогает привлечь к работе и менее энергичных учащихся, которые при обычном опросе занимают пассивную позицию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332656"/>
            <a:ext cx="8291264" cy="5687144"/>
          </a:xfrm>
        </p:spPr>
        <p:txBody>
          <a:bodyPr/>
          <a:lstStyle/>
          <a:p>
            <a:r>
              <a:rPr lang="ru-RU" b="1" dirty="0" smtClean="0"/>
              <a:t>Буквенный диктант</a:t>
            </a:r>
            <a:r>
              <a:rPr lang="ru-RU" dirty="0" smtClean="0"/>
              <a:t>. Один из вариантов комбинированного опроса. Учитель зачитывает вопросы, учащиеся записывают лишь первые буквы ответов. Из этих букв потом складывается ответ на главный, ключевой вопрос.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549879197 (2)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0"/>
            <a:ext cx="5616624" cy="6858000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0</TotalTime>
  <Words>308</Words>
  <Application>Microsoft Office PowerPoint</Application>
  <PresentationFormat>Экран (4:3)</PresentationFormat>
  <Paragraphs>15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Справедливость</vt:lpstr>
      <vt:lpstr>Система опроса учащихся на уроке в условиях ФГОС </vt:lpstr>
      <vt:lpstr>Слайд 2</vt:lpstr>
      <vt:lpstr>Активные методы опроса на уроках в начальной школе 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опроса учащихся на уроке в условиях ФГОС </dc:title>
  <dc:creator>Виталий</dc:creator>
  <cp:lastModifiedBy>Виталий</cp:lastModifiedBy>
  <cp:revision>1</cp:revision>
  <dcterms:created xsi:type="dcterms:W3CDTF">2019-02-21T08:34:45Z</dcterms:created>
  <dcterms:modified xsi:type="dcterms:W3CDTF">2019-02-21T08:44:02Z</dcterms:modified>
</cp:coreProperties>
</file>