
<file path=[Content_Types].xml><?xml version="1.0" encoding="utf-8"?>
<Types xmlns="http://schemas.openxmlformats.org/package/2006/content-types">
  <Default Extension="png" ContentType="image/png"/>
  <Default Extension="bin" ContentType="application/vnd.openxmlformats-officedocument.oleObject"/>
  <Default Extension="mp3" ContentType="audio/unknown"/>
  <Default Extension="jpeg" ContentType="image/jpeg"/>
  <Default Extension="wmf" ContentType="image/x-wmf"/>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85" r:id="rId3"/>
    <p:sldMasterId id="2147483697" r:id="rId4"/>
    <p:sldMasterId id="2147483709" r:id="rId5"/>
  </p:sldMasterIdLst>
  <p:notesMasterIdLst>
    <p:notesMasterId r:id="rId45"/>
  </p:notesMasterIdLst>
  <p:sldIdLst>
    <p:sldId id="256" r:id="rId6"/>
    <p:sldId id="326" r:id="rId7"/>
    <p:sldId id="301" r:id="rId8"/>
    <p:sldId id="327" r:id="rId9"/>
    <p:sldId id="259" r:id="rId10"/>
    <p:sldId id="290" r:id="rId11"/>
    <p:sldId id="291" r:id="rId12"/>
    <p:sldId id="272" r:id="rId13"/>
    <p:sldId id="276" r:id="rId14"/>
    <p:sldId id="277" r:id="rId15"/>
    <p:sldId id="261" r:id="rId16"/>
    <p:sldId id="292" r:id="rId17"/>
    <p:sldId id="267" r:id="rId18"/>
    <p:sldId id="271" r:id="rId19"/>
    <p:sldId id="279" r:id="rId20"/>
    <p:sldId id="280" r:id="rId21"/>
    <p:sldId id="281" r:id="rId22"/>
    <p:sldId id="282" r:id="rId23"/>
    <p:sldId id="283" r:id="rId24"/>
    <p:sldId id="284" r:id="rId25"/>
    <p:sldId id="285" r:id="rId26"/>
    <p:sldId id="293" r:id="rId27"/>
    <p:sldId id="294" r:id="rId28"/>
    <p:sldId id="295" r:id="rId29"/>
    <p:sldId id="296" r:id="rId30"/>
    <p:sldId id="297" r:id="rId31"/>
    <p:sldId id="269" r:id="rId32"/>
    <p:sldId id="270" r:id="rId33"/>
    <p:sldId id="286" r:id="rId34"/>
    <p:sldId id="322" r:id="rId35"/>
    <p:sldId id="321" r:id="rId36"/>
    <p:sldId id="304" r:id="rId37"/>
    <p:sldId id="305" r:id="rId38"/>
    <p:sldId id="328" r:id="rId39"/>
    <p:sldId id="332" r:id="rId40"/>
    <p:sldId id="288" r:id="rId41"/>
    <p:sldId id="333" r:id="rId42"/>
    <p:sldId id="289" r:id="rId43"/>
    <p:sldId id="318" r:id="rId4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FF9999"/>
    <a:srgbClr val="FFFF99"/>
    <a:srgbClr val="CC3300"/>
    <a:srgbClr val="FF9933"/>
    <a:srgbClr val="FF66CC"/>
    <a:srgbClr val="FF33CC"/>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61" autoAdjust="0"/>
    <p:restoredTop sz="94629" autoAdjust="0"/>
  </p:normalViewPr>
  <p:slideViewPr>
    <p:cSldViewPr>
      <p:cViewPr varScale="1">
        <p:scale>
          <a:sx n="111" d="100"/>
          <a:sy n="111" d="100"/>
        </p:scale>
        <p:origin x="-1758" y="-78"/>
      </p:cViewPr>
      <p:guideLst>
        <p:guide orient="horz" pos="2160"/>
        <p:guide pos="2880"/>
      </p:guideLst>
    </p:cSldViewPr>
  </p:slideViewPr>
  <p:outlineViewPr>
    <p:cViewPr>
      <p:scale>
        <a:sx n="33" d="100"/>
        <a:sy n="33" d="100"/>
      </p:scale>
      <p:origin x="0" y="829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8D543C-30C9-4EF1-B378-6A3E2D5842A2}" type="datetimeFigureOut">
              <a:rPr lang="ru-RU" smtClean="0"/>
              <a:t>20.03.2012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EDB9FC-7266-4596-BF9C-E99462719F0D}" type="slidenum">
              <a:rPr lang="ru-RU" smtClean="0"/>
              <a:t>‹#›</a:t>
            </a:fld>
            <a:endParaRPr lang="ru-RU"/>
          </a:p>
        </p:txBody>
      </p:sp>
    </p:spTree>
    <p:extLst>
      <p:ext uri="{BB962C8B-B14F-4D97-AF65-F5344CB8AC3E}">
        <p14:creationId xmlns:p14="http://schemas.microsoft.com/office/powerpoint/2010/main" val="2657552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smtClean="0"/>
              <a:t>Изображение с сайта </a:t>
            </a:r>
            <a:r>
              <a:rPr lang="en-US" smtClean="0"/>
              <a:t>http://stat11.privet.ru/</a:t>
            </a:r>
            <a:endParaRPr lang="ru-RU" smtClean="0"/>
          </a:p>
        </p:txBody>
      </p:sp>
      <p:sp>
        <p:nvSpPr>
          <p:cNvPr id="1126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43D9E54-6067-4AF5-8265-ED7AFF0E23EF}" type="slidenum">
              <a:rPr lang="ru-RU">
                <a:solidFill>
                  <a:prstClr val="black"/>
                </a:solidFill>
              </a:rPr>
              <a:pPr eaLnBrk="1" hangingPunct="1"/>
              <a:t>39</a:t>
            </a:fld>
            <a:endParaRPr lang="ru-RU">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49C58359-200B-4FC7-96D7-2C598E274A96}"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10AE2E5-06E3-4497-B6A3-068D4F89AFF8}"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6E31E72B-423B-43CC-A284-16016EDC0629}"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F22E8B6D-9644-44E6-90A1-142EEC510E78}"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9D9E38BF-AA19-4BDA-B76A-33B8E3EAAE60}"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3DED0F23-C56F-46EB-A0F2-545EDB2C942F}"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00CC5C98-529C-4019-B385-EF88C8D289A2}"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57326C63-00EA-4C0E-922F-86FE856AFAE0}"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217DEAB-240B-4579-910A-91638DD52C62}"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B87FAC5B-8F12-48FE-A664-AE42B233A57D}"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45DC98C4-BB0A-41FE-9A6C-DCDA2B0CC416}"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endParaRPr lang="ru-RU"/>
          </a:p>
        </p:txBody>
      </p:sp>
      <p:sp>
        <p:nvSpPr>
          <p:cNvPr id="4" name="Дата 3"/>
          <p:cNvSpPr>
            <a:spLocks noGrp="1"/>
          </p:cNvSpPr>
          <p:nvPr>
            <p:ph type="dt" sz="half" idx="10"/>
          </p:nvPr>
        </p:nvSpPr>
        <p:spPr>
          <a:xfrm>
            <a:off x="457200" y="6245225"/>
            <a:ext cx="2133600" cy="476250"/>
          </a:xfrm>
        </p:spPr>
        <p:txBody>
          <a:bodyPr/>
          <a:lstStyle>
            <a:lvl1pPr>
              <a:defRPr/>
            </a:lvl1pPr>
          </a:lstStyle>
          <a:p>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fld id="{0E77C910-819E-4059-A7FF-CD4ED72AAAD0}" type="slidenum">
              <a:rPr lang="ru-RU"/>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8E7FA7D7-F38B-4B8E-A4CF-EF2DE11DA9A0}"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8B178749-5417-4313-AF3E-5D51CE036E6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1623695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609DA94-6624-41B2-B521-1946C2E12C07}"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7EB08491-583B-49DF-89A0-33DDC81F7D95}"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20805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96BFDD0B-141C-4B16-A578-654E84FC2AF1}"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A7E2B407-E2C6-480B-BD6C-AD86F4477F79}"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61745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A2ED9E9F-ECDA-421C-AB3A-DC30F6357B9C}" type="datetimeFigureOut">
              <a:rPr lang="ru-RU">
                <a:solidFill>
                  <a:prstClr val="black">
                    <a:tint val="75000"/>
                  </a:prstClr>
                </a:solidFill>
              </a:rPr>
              <a:pPr>
                <a:defRPr/>
              </a:pPr>
              <a:t>20.03.2012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5AD75307-7177-420D-B52B-DE1EFAD6C22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9919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A41F027F-7483-49BC-B8BE-3748EF23D4E3}" type="datetimeFigureOut">
              <a:rPr lang="ru-RU">
                <a:solidFill>
                  <a:prstClr val="black">
                    <a:tint val="75000"/>
                  </a:prstClr>
                </a:solidFill>
              </a:rPr>
              <a:pPr>
                <a:defRPr/>
              </a:pPr>
              <a:t>20.03.2012</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1E41AFDA-20BF-4F97-8C30-7E3C4530F967}"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9742863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76FC47EE-A8EA-4EA8-A3AE-CD8E7D15C738}" type="datetimeFigureOut">
              <a:rPr lang="ru-RU">
                <a:solidFill>
                  <a:prstClr val="black">
                    <a:tint val="75000"/>
                  </a:prstClr>
                </a:solidFill>
              </a:rPr>
              <a:pPr>
                <a:defRPr/>
              </a:pPr>
              <a:t>20.03.2012</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C2C5D767-3F70-40B7-934F-161273DF4F7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60946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E1F02221-5D19-4D7C-AD04-68383C550248}" type="datetimeFigureOut">
              <a:rPr lang="ru-RU">
                <a:solidFill>
                  <a:prstClr val="black">
                    <a:tint val="75000"/>
                  </a:prstClr>
                </a:solidFill>
              </a:rPr>
              <a:pPr>
                <a:defRPr/>
              </a:pPr>
              <a:t>20.03.2012</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58ADAAC7-5237-4EB2-9722-F1ADD1A32A1F}"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19919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B7957224-6F1E-4D72-8D0C-85FF51677AA2}" type="datetimeFigureOut">
              <a:rPr lang="ru-RU">
                <a:solidFill>
                  <a:prstClr val="black">
                    <a:tint val="75000"/>
                  </a:prstClr>
                </a:solidFill>
              </a:rPr>
              <a:pPr>
                <a:defRPr/>
              </a:pPr>
              <a:t>20.03.2012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9963BDFC-594B-47B5-B811-6F811608D56E}"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2793460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74757B8-0088-428B-8802-30A27FD875E0}" type="datetimeFigureOut">
              <a:rPr lang="ru-RU">
                <a:solidFill>
                  <a:prstClr val="black">
                    <a:tint val="75000"/>
                  </a:prstClr>
                </a:solidFill>
              </a:rPr>
              <a:pPr>
                <a:defRPr/>
              </a:pPr>
              <a:t>20.03.2012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5A5FB336-FC4D-40F5-9CA4-8F78EA1DF23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92832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6C53F247-2515-4EF8-874A-E3003052AE15}"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CF446EB5-9C70-451C-B2B3-53C045ECAD2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70724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C46379D8-B8A1-4A09-823B-1DF54B304E31}"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B924C252-66F3-4C6E-956F-95CAC887428E}"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92305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2ED4F208-4E83-4C80-8DAA-0F19FE023434}"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44A97DE-E0D1-4948-BEE7-FD91A701802F}"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9696402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3690EA06-4981-4F71-8C79-083EB4ED9246}"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6B648993-C157-4654-AD59-626B632D852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9252566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3437ADD3-5174-4347-914E-D72062E31376}"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D7232E64-3122-4E92-B20B-7152CE0BC35C}"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532738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80048418-F19E-4D9D-BB54-24E41D37C798}" type="datetimeFigureOut">
              <a:rPr lang="ru-RU">
                <a:solidFill>
                  <a:prstClr val="black">
                    <a:tint val="75000"/>
                  </a:prstClr>
                </a:solidFill>
              </a:rPr>
              <a:pPr>
                <a:defRPr/>
              </a:pPr>
              <a:t>20.03.2012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BF5489C1-FCB2-44EB-AADF-5BFFFE1D86F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722805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B337CE0C-13E4-4B07-B1E9-6F3A0489D69E}" type="datetimeFigureOut">
              <a:rPr lang="ru-RU">
                <a:solidFill>
                  <a:prstClr val="black">
                    <a:tint val="75000"/>
                  </a:prstClr>
                </a:solidFill>
              </a:rPr>
              <a:pPr>
                <a:defRPr/>
              </a:pPr>
              <a:t>20.03.2012</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2DE3AC2F-3226-4DBE-80E2-22B8A9C3542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2475787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46299A51-EC02-4463-84F8-70732D58D40E}" type="datetimeFigureOut">
              <a:rPr lang="ru-RU">
                <a:solidFill>
                  <a:prstClr val="black">
                    <a:tint val="75000"/>
                  </a:prstClr>
                </a:solidFill>
              </a:rPr>
              <a:pPr>
                <a:defRPr/>
              </a:pPr>
              <a:t>20.03.2012</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2449D510-875A-4DB5-A954-D418500C224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8303053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129DF747-FE28-4DD1-9D31-E66C6B11B876}" type="datetimeFigureOut">
              <a:rPr lang="ru-RU">
                <a:solidFill>
                  <a:prstClr val="black">
                    <a:tint val="75000"/>
                  </a:prstClr>
                </a:solidFill>
              </a:rPr>
              <a:pPr>
                <a:defRPr/>
              </a:pPr>
              <a:t>20.03.2012</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E3846EF3-6F47-4BE3-BDCC-87107F0CE86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904367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F7F4F5C-2DE9-4276-963B-BE14D41A3036}" type="datetimeFigureOut">
              <a:rPr lang="ru-RU">
                <a:solidFill>
                  <a:prstClr val="black">
                    <a:tint val="75000"/>
                  </a:prstClr>
                </a:solidFill>
              </a:rPr>
              <a:pPr>
                <a:defRPr/>
              </a:pPr>
              <a:t>20.03.2012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BFEAA040-FACD-4689-98CD-086964F5F27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4843621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78170FC-7412-4368-852F-13E68B17F63C}" type="datetimeFigureOut">
              <a:rPr lang="ru-RU">
                <a:solidFill>
                  <a:prstClr val="black">
                    <a:tint val="75000"/>
                  </a:prstClr>
                </a:solidFill>
              </a:rPr>
              <a:pPr>
                <a:defRPr/>
              </a:pPr>
              <a:t>20.03.2012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B7A584C3-7DE9-43A9-A72B-61B0176FB9F0}"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699166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EA3AE600-6D85-49A7-BF7A-B6E679539096}"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F167EA8A-139C-4A64-9433-4A4F9095ADD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440722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612AD35-760A-4352-A056-56133CB53F9B}"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8E620B8D-8E6E-4A17-8DF2-663084F5CFBF}"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563403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E83BB228-B1F2-459C-90E3-BAC5909A2FE7}"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850F233-D8F3-4BDE-946D-1D58F03EEF4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562889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CA6E97B-D1CC-425E-A9FA-5C6724C9B810}"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1C480E0D-9F81-4626-B770-A850656D332F}"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335747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8DF2CADE-0D92-4CEC-8484-978BE310D98E}"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203F4FD1-0164-4F07-9E86-4399E578E1A7}"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986194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4C276726-2F02-40A0-A513-0FDBC1467166}" type="datetimeFigureOut">
              <a:rPr lang="ru-RU">
                <a:solidFill>
                  <a:prstClr val="black">
                    <a:tint val="75000"/>
                  </a:prstClr>
                </a:solidFill>
              </a:rPr>
              <a:pPr>
                <a:defRPr/>
              </a:pPr>
              <a:t>20.03.2012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7EAC67B9-F879-4650-820C-E2D413646B25}"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802401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47E4455A-4721-4B33-BE81-D42C27922823}" type="datetimeFigureOut">
              <a:rPr lang="ru-RU">
                <a:solidFill>
                  <a:prstClr val="black">
                    <a:tint val="75000"/>
                  </a:prstClr>
                </a:solidFill>
              </a:rPr>
              <a:pPr>
                <a:defRPr/>
              </a:pPr>
              <a:t>20.03.2012</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01F89162-9DB2-47BE-9639-2B6A258A556E}"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6833694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576F4DED-F2D0-485C-BA3D-DC244568921D}" type="datetimeFigureOut">
              <a:rPr lang="ru-RU">
                <a:solidFill>
                  <a:prstClr val="black">
                    <a:tint val="75000"/>
                  </a:prstClr>
                </a:solidFill>
              </a:rPr>
              <a:pPr>
                <a:defRPr/>
              </a:pPr>
              <a:t>20.03.2012</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3ECE7CBC-D082-42B1-90E5-297EBCB6BB6E}"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1139593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3485127D-0E03-4F7D-B1DC-AECFAB91D1B0}" type="datetimeFigureOut">
              <a:rPr lang="ru-RU">
                <a:solidFill>
                  <a:prstClr val="black">
                    <a:tint val="75000"/>
                  </a:prstClr>
                </a:solidFill>
              </a:rPr>
              <a:pPr>
                <a:defRPr/>
              </a:pPr>
              <a:t>20.03.2012</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B68DAE16-3077-4BDE-9E63-B99EBE56A7F6}"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959315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238F3EF-69B9-4EDF-BAC0-84FEAC5FB8A9}" type="datetimeFigureOut">
              <a:rPr lang="ru-RU">
                <a:solidFill>
                  <a:prstClr val="black">
                    <a:tint val="75000"/>
                  </a:prstClr>
                </a:solidFill>
              </a:rPr>
              <a:pPr>
                <a:defRPr/>
              </a:pPr>
              <a:t>20.03.2012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EE40B65D-34BF-4BFD-88B8-572B06972908}"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842316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3E0E751C-B9DA-4C64-B7E4-E15DAB54338C}" type="datetimeFigureOut">
              <a:rPr lang="ru-RU">
                <a:solidFill>
                  <a:prstClr val="black">
                    <a:tint val="75000"/>
                  </a:prstClr>
                </a:solidFill>
              </a:rPr>
              <a:pPr>
                <a:defRPr/>
              </a:pPr>
              <a:t>20.03.2012</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28E5BC54-8DB2-4045-A0A9-A5AAD775552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3823036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6285B280-E1C5-4667-A0C4-B25AD9C3C9AD}"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6CEADC2D-46EA-4D18-A081-A7E1F535BEC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497272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C959417-7905-4930-8A7B-FD30A64E3853}"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43C91F0B-E1DD-4839-BFF3-C0AD7AC6DB5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8790347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43358C76-A62C-4DCE-A4A7-916EA0E40166}"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10488829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70AD795C-E1F1-4EE0-BF86-FAC18DB29316}"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22582886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F073E1AF-896D-48A6-9929-1006945913F5}"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1996066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4BA0C073-734C-4BF2-B60F-D2663462AD0D}"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32101362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solidFill>
                <a:srgbClr val="000000"/>
              </a:solidFill>
            </a:endParaRPr>
          </a:p>
        </p:txBody>
      </p:sp>
      <p:sp>
        <p:nvSpPr>
          <p:cNvPr id="8" name="Нижний колонтитул 7"/>
          <p:cNvSpPr>
            <a:spLocks noGrp="1"/>
          </p:cNvSpPr>
          <p:nvPr>
            <p:ph type="ftr" sz="quarter" idx="11"/>
          </p:nvPr>
        </p:nvSpPr>
        <p:spPr/>
        <p:txBody>
          <a:bodyPr/>
          <a:lstStyle>
            <a:lvl1pPr>
              <a:defRPr/>
            </a:lvl1pPr>
          </a:lstStyle>
          <a:p>
            <a:endParaRPr lang="ru-RU">
              <a:solidFill>
                <a:srgbClr val="000000"/>
              </a:solidFill>
            </a:endParaRPr>
          </a:p>
        </p:txBody>
      </p:sp>
      <p:sp>
        <p:nvSpPr>
          <p:cNvPr id="9" name="Номер слайда 8"/>
          <p:cNvSpPr>
            <a:spLocks noGrp="1"/>
          </p:cNvSpPr>
          <p:nvPr>
            <p:ph type="sldNum" sz="quarter" idx="12"/>
          </p:nvPr>
        </p:nvSpPr>
        <p:spPr/>
        <p:txBody>
          <a:bodyPr/>
          <a:lstStyle>
            <a:lvl1pPr>
              <a:defRPr/>
            </a:lvl1pPr>
          </a:lstStyle>
          <a:p>
            <a:fld id="{8FC20230-7361-499A-9D4A-36A49B3312C3}"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21304889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solidFill>
                <a:srgbClr val="000000"/>
              </a:solidFill>
            </a:endParaRPr>
          </a:p>
        </p:txBody>
      </p:sp>
      <p:sp>
        <p:nvSpPr>
          <p:cNvPr id="4" name="Нижний колонтитул 3"/>
          <p:cNvSpPr>
            <a:spLocks noGrp="1"/>
          </p:cNvSpPr>
          <p:nvPr>
            <p:ph type="ftr" sz="quarter" idx="11"/>
          </p:nvPr>
        </p:nvSpPr>
        <p:spPr/>
        <p:txBody>
          <a:bodyPr/>
          <a:lstStyle>
            <a:lvl1pPr>
              <a:defRPr/>
            </a:lvl1pPr>
          </a:lstStyle>
          <a:p>
            <a:endParaRPr lang="ru-RU">
              <a:solidFill>
                <a:srgbClr val="000000"/>
              </a:solidFill>
            </a:endParaRPr>
          </a:p>
        </p:txBody>
      </p:sp>
      <p:sp>
        <p:nvSpPr>
          <p:cNvPr id="5" name="Номер слайда 4"/>
          <p:cNvSpPr>
            <a:spLocks noGrp="1"/>
          </p:cNvSpPr>
          <p:nvPr>
            <p:ph type="sldNum" sz="quarter" idx="12"/>
          </p:nvPr>
        </p:nvSpPr>
        <p:spPr/>
        <p:txBody>
          <a:bodyPr/>
          <a:lstStyle>
            <a:lvl1pPr>
              <a:defRPr/>
            </a:lvl1pPr>
          </a:lstStyle>
          <a:p>
            <a:fld id="{D22246B5-DEA7-4CD3-B1E9-140DB54B241A}"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3068608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solidFill>
                <a:srgbClr val="000000"/>
              </a:solidFill>
            </a:endParaRPr>
          </a:p>
        </p:txBody>
      </p:sp>
      <p:sp>
        <p:nvSpPr>
          <p:cNvPr id="3" name="Нижний колонтитул 2"/>
          <p:cNvSpPr>
            <a:spLocks noGrp="1"/>
          </p:cNvSpPr>
          <p:nvPr>
            <p:ph type="ftr" sz="quarter" idx="11"/>
          </p:nvPr>
        </p:nvSpPr>
        <p:spPr/>
        <p:txBody>
          <a:bodyPr/>
          <a:lstStyle>
            <a:lvl1pPr>
              <a:defRPr/>
            </a:lvl1pPr>
          </a:lstStyle>
          <a:p>
            <a:endParaRPr lang="ru-RU">
              <a:solidFill>
                <a:srgbClr val="000000"/>
              </a:solidFill>
            </a:endParaRPr>
          </a:p>
        </p:txBody>
      </p:sp>
      <p:sp>
        <p:nvSpPr>
          <p:cNvPr id="4" name="Номер слайда 3"/>
          <p:cNvSpPr>
            <a:spLocks noGrp="1"/>
          </p:cNvSpPr>
          <p:nvPr>
            <p:ph type="sldNum" sz="quarter" idx="12"/>
          </p:nvPr>
        </p:nvSpPr>
        <p:spPr/>
        <p:txBody>
          <a:bodyPr/>
          <a:lstStyle>
            <a:lvl1pPr>
              <a:defRPr/>
            </a:lvl1pPr>
          </a:lstStyle>
          <a:p>
            <a:fld id="{8AC2DC8D-7289-4D9F-AB67-E0119B3E6BDA}"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8680298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81D5AC3A-191D-4DD9-B494-8444347254DA}"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22965668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solidFill>
                <a:srgbClr val="000000"/>
              </a:solidFill>
            </a:endParaRPr>
          </a:p>
        </p:txBody>
      </p:sp>
      <p:sp>
        <p:nvSpPr>
          <p:cNvPr id="6" name="Нижний колонтитул 5"/>
          <p:cNvSpPr>
            <a:spLocks noGrp="1"/>
          </p:cNvSpPr>
          <p:nvPr>
            <p:ph type="ftr" sz="quarter" idx="11"/>
          </p:nvPr>
        </p:nvSpPr>
        <p:spPr/>
        <p:txBody>
          <a:bodyPr/>
          <a:lstStyle>
            <a:lvl1pPr>
              <a:defRPr/>
            </a:lvl1pPr>
          </a:lstStyle>
          <a:p>
            <a:endParaRPr lang="ru-RU">
              <a:solidFill>
                <a:srgbClr val="000000"/>
              </a:solidFill>
            </a:endParaRPr>
          </a:p>
        </p:txBody>
      </p:sp>
      <p:sp>
        <p:nvSpPr>
          <p:cNvPr id="7" name="Номер слайда 6"/>
          <p:cNvSpPr>
            <a:spLocks noGrp="1"/>
          </p:cNvSpPr>
          <p:nvPr>
            <p:ph type="sldNum" sz="quarter" idx="12"/>
          </p:nvPr>
        </p:nvSpPr>
        <p:spPr/>
        <p:txBody>
          <a:bodyPr/>
          <a:lstStyle>
            <a:lvl1pPr>
              <a:defRPr/>
            </a:lvl1pPr>
          </a:lstStyle>
          <a:p>
            <a:fld id="{6E952ED6-54A5-4043-9592-8F4D1ACDBEB5}"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475350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360DE0C7-4832-4EC1-8515-40A0A90AB551}"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48535134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solidFill>
                <a:srgbClr val="000000"/>
              </a:solidFill>
            </a:endParaRPr>
          </a:p>
        </p:txBody>
      </p:sp>
      <p:sp>
        <p:nvSpPr>
          <p:cNvPr id="5" name="Нижний колонтитул 4"/>
          <p:cNvSpPr>
            <a:spLocks noGrp="1"/>
          </p:cNvSpPr>
          <p:nvPr>
            <p:ph type="ftr" sz="quarter" idx="11"/>
          </p:nvPr>
        </p:nvSpPr>
        <p:spPr/>
        <p:txBody>
          <a:bodyPr/>
          <a:lstStyle>
            <a:lvl1pPr>
              <a:defRPr/>
            </a:lvl1pPr>
          </a:lstStyle>
          <a:p>
            <a:endParaRPr lang="ru-RU">
              <a:solidFill>
                <a:srgbClr val="000000"/>
              </a:solidFill>
            </a:endParaRPr>
          </a:p>
        </p:txBody>
      </p:sp>
      <p:sp>
        <p:nvSpPr>
          <p:cNvPr id="6" name="Номер слайда 5"/>
          <p:cNvSpPr>
            <a:spLocks noGrp="1"/>
          </p:cNvSpPr>
          <p:nvPr>
            <p:ph type="sldNum" sz="quarter" idx="12"/>
          </p:nvPr>
        </p:nvSpPr>
        <p:spPr/>
        <p:txBody>
          <a:bodyPr/>
          <a:lstStyle>
            <a:lvl1pPr>
              <a:defRPr/>
            </a:lvl1pPr>
          </a:lstStyle>
          <a:p>
            <a:fld id="{347B87AD-47CA-4900-9159-6577CDDDA93F}" type="slidenum">
              <a:rPr lang="ru-RU">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601571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99"/>
            </a:gs>
            <a:gs pos="100000">
              <a:srgbClr val="FF9999"/>
            </a:gs>
          </a:gsLst>
          <a:path path="rect">
            <a:fillToRect r="100000" b="100000"/>
          </a:path>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B45F872-D994-4EE7-BB9A-EDC5F04B81F4}"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tile tx="-88900" ty="-120650" sx="100000" sy="100000" flip="none" algn="tl"/>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0794FDB-9AFF-4825-9CC9-D93AFFDF068D}"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0A5BFAA8-1FAE-4F12-8B09-335DD988180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52486045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tile tx="-88900" ty="-120650" sx="100000" sy="100000" flip="none" algn="tl"/>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90B44F5E-1FEB-469C-9441-22B31A37E9DE}"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72F5FC3E-2831-450C-8698-A0CC256B0ED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4393873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tile tx="-88900" ty="-120650" sx="100000" sy="100000" flip="none" algn="tl"/>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D80023DE-559E-4F41-A812-C9BD3FCA0E34}" type="datetimeFigureOut">
              <a:rPr lang="ru-RU">
                <a:solidFill>
                  <a:prstClr val="black">
                    <a:tint val="75000"/>
                  </a:prstClr>
                </a:solidFill>
              </a:rPr>
              <a:pPr>
                <a:defRPr/>
              </a:pPr>
              <a:t>20.03.2012</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47D56EF9-52F9-4C26-9A23-5401977F15E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33701431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ru-RU" smtClean="0">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ru-RU" smtClean="0">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F3F047D-F0F7-4967-B957-9170CFFAEA06}" type="slidenum">
              <a:rPr lang="ru-RU" smtClean="0">
                <a:solidFill>
                  <a:srgbClr val="000000"/>
                </a:solidFill>
              </a:rPr>
              <a:pPr/>
              <a:t>‹#›</a:t>
            </a:fld>
            <a:endParaRPr lang="ru-RU" smtClean="0">
              <a:solidFill>
                <a:srgbClr val="000000"/>
              </a:solidFill>
            </a:endParaRPr>
          </a:p>
        </p:txBody>
      </p:sp>
    </p:spTree>
    <p:extLst>
      <p:ext uri="{BB962C8B-B14F-4D97-AF65-F5344CB8AC3E}">
        <p14:creationId xmlns:p14="http://schemas.microsoft.com/office/powerpoint/2010/main" val="228696272"/>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19.xml"/><Relationship Id="rId4" Type="http://schemas.openxmlformats.org/officeDocument/2006/relationships/image" Target="../media/image7.gi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9.emf"/><Relationship Id="rId4" Type="http://schemas.openxmlformats.org/officeDocument/2006/relationships/package" Target="../embeddings/_________Microsoft_Word1.docx"/></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0.emf"/><Relationship Id="rId4" Type="http://schemas.openxmlformats.org/officeDocument/2006/relationships/package" Target="../embeddings/_________Microsoft_Word2.docx"/></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gi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0.png"/><Relationship Id="rId4" Type="http://schemas.openxmlformats.org/officeDocument/2006/relationships/image" Target="../media/image29.jpeg"/></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179512" y="980728"/>
            <a:ext cx="8424862" cy="1752600"/>
          </a:xfrm>
        </p:spPr>
        <p:txBody>
          <a:bodyPr/>
          <a:lstStyle/>
          <a:p>
            <a:r>
              <a:rPr lang="ru-RU" sz="6000" b="1" dirty="0">
                <a:solidFill>
                  <a:srgbClr val="A50021"/>
                </a:solidFill>
              </a:rPr>
              <a:t>«Доброта в нас и вокруг нас»</a:t>
            </a:r>
          </a:p>
        </p:txBody>
      </p:sp>
      <p:pic>
        <p:nvPicPr>
          <p:cNvPr id="2053" name="Picture 5" descr="348"/>
          <p:cNvPicPr>
            <a:picLocks noChangeAspect="1" noChangeArrowheads="1"/>
          </p:cNvPicPr>
          <p:nvPr/>
        </p:nvPicPr>
        <p:blipFill>
          <a:blip r:embed="rId2" cstate="print"/>
          <a:srcRect/>
          <a:stretch>
            <a:fillRect/>
          </a:stretch>
        </p:blipFill>
        <p:spPr bwMode="auto">
          <a:xfrm>
            <a:off x="2000232" y="3143248"/>
            <a:ext cx="5178425" cy="26892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1203" name="Picture 3" descr="http://s52.radikal.ru/i137/1007/82/ce80a1145db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800" y="260350"/>
            <a:ext cx="3852863" cy="3646488"/>
          </a:xfrm>
          <a:prstGeom prst="rect">
            <a:avLst/>
          </a:prstGeom>
          <a:noFill/>
          <a:extLst>
            <a:ext uri="{909E8E84-426E-40DD-AFC4-6F175D3DCCD1}">
              <a14:hiddenFill xmlns:a14="http://schemas.microsoft.com/office/drawing/2010/main">
                <a:solidFill>
                  <a:srgbClr val="FFFFFF"/>
                </a:solidFill>
              </a14:hiddenFill>
            </a:ext>
          </a:extLst>
        </p:spPr>
      </p:pic>
      <p:sp>
        <p:nvSpPr>
          <p:cNvPr id="51202" name="Rectangle 2"/>
          <p:cNvSpPr>
            <a:spLocks noChangeArrowheads="1"/>
          </p:cNvSpPr>
          <p:nvPr/>
        </p:nvSpPr>
        <p:spPr bwMode="auto">
          <a:xfrm>
            <a:off x="250825" y="3284538"/>
            <a:ext cx="6121400"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ru-RU" sz="2400" b="1" smtClean="0">
                <a:solidFill>
                  <a:srgbClr val="3333FF"/>
                </a:solidFill>
              </a:rPr>
              <a:t>В жизни по-разному можно жить – </a:t>
            </a:r>
          </a:p>
          <a:p>
            <a:pPr algn="ctr"/>
            <a:r>
              <a:rPr lang="ru-RU" sz="2400" b="1" smtClean="0">
                <a:solidFill>
                  <a:srgbClr val="3333FF"/>
                </a:solidFill>
              </a:rPr>
              <a:t>Можно в беде, а можно – в радости,</a:t>
            </a:r>
          </a:p>
          <a:p>
            <a:pPr algn="ctr"/>
            <a:r>
              <a:rPr lang="ru-RU" sz="2400" b="1" smtClean="0">
                <a:solidFill>
                  <a:srgbClr val="3333FF"/>
                </a:solidFill>
              </a:rPr>
              <a:t>Вовремя есть, вовремя пить,</a:t>
            </a:r>
          </a:p>
          <a:p>
            <a:pPr algn="ctr"/>
            <a:r>
              <a:rPr lang="ru-RU" sz="2400" b="1" smtClean="0">
                <a:solidFill>
                  <a:srgbClr val="3333FF"/>
                </a:solidFill>
              </a:rPr>
              <a:t>Вовремя делать шалости.</a:t>
            </a:r>
          </a:p>
          <a:p>
            <a:pPr algn="ctr"/>
            <a:r>
              <a:rPr lang="ru-RU" sz="2400" b="1" smtClean="0">
                <a:solidFill>
                  <a:srgbClr val="3333FF"/>
                </a:solidFill>
              </a:rPr>
              <a:t>А можно так:</a:t>
            </a:r>
          </a:p>
          <a:p>
            <a:pPr algn="ctr"/>
            <a:r>
              <a:rPr lang="ru-RU" sz="2400" b="1" smtClean="0">
                <a:solidFill>
                  <a:srgbClr val="3333FF"/>
                </a:solidFill>
              </a:rPr>
              <a:t>На рассвете встать – </a:t>
            </a:r>
          </a:p>
          <a:p>
            <a:pPr algn="ctr"/>
            <a:r>
              <a:rPr lang="ru-RU" sz="2400" b="1" smtClean="0">
                <a:solidFill>
                  <a:srgbClr val="3333FF"/>
                </a:solidFill>
              </a:rPr>
              <a:t>И, помышляя о чуде,</a:t>
            </a:r>
          </a:p>
          <a:p>
            <a:pPr algn="ctr"/>
            <a:r>
              <a:rPr lang="ru-RU" sz="2400" b="1" smtClean="0">
                <a:solidFill>
                  <a:srgbClr val="3333FF"/>
                </a:solidFill>
              </a:rPr>
              <a:t>Рукой обожженною солнце достать</a:t>
            </a:r>
          </a:p>
          <a:p>
            <a:pPr algn="ctr"/>
            <a:r>
              <a:rPr lang="ru-RU" sz="2400" b="1" smtClean="0">
                <a:solidFill>
                  <a:srgbClr val="0000FF"/>
                </a:solidFill>
              </a:rPr>
              <a:t>И подарить его людям.</a:t>
            </a:r>
          </a:p>
        </p:txBody>
      </p:sp>
    </p:spTree>
    <p:extLst>
      <p:ext uri="{BB962C8B-B14F-4D97-AF65-F5344CB8AC3E}">
        <p14:creationId xmlns:p14="http://schemas.microsoft.com/office/powerpoint/2010/main" val="27291778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Прямоугольник 1"/>
          <p:cNvSpPr>
            <a:spLocks noChangeArrowheads="1"/>
          </p:cNvSpPr>
          <p:nvPr/>
        </p:nvSpPr>
        <p:spPr bwMode="auto">
          <a:xfrm>
            <a:off x="285750" y="357188"/>
            <a:ext cx="8858250" cy="600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ru-RU" sz="2400" b="1" smtClean="0">
                <a:solidFill>
                  <a:prstClr val="black"/>
                </a:solidFill>
                <a:latin typeface="Calibri" pitchFamily="34" charset="0"/>
                <a:cs typeface="Times New Roman" pitchFamily="18" charset="0"/>
              </a:rPr>
              <a:t>Как</a:t>
            </a:r>
            <a:r>
              <a:rPr lang="ru-RU" sz="2400" b="1" smtClean="0">
                <a:solidFill>
                  <a:prstClr val="black"/>
                </a:solidFill>
                <a:latin typeface="Calibri" pitchFamily="34" charset="0"/>
                <a:ea typeface="Times New Roman" pitchFamily="18" charset="0"/>
                <a:cs typeface="Lucida Bright" pitchFamily="18" charset="0"/>
              </a:rPr>
              <a:t> </a:t>
            </a:r>
            <a:r>
              <a:rPr lang="ru-RU" sz="2400" b="1" smtClean="0">
                <a:solidFill>
                  <a:prstClr val="black"/>
                </a:solidFill>
                <a:latin typeface="Calibri" pitchFamily="34" charset="0"/>
                <a:cs typeface="Times New Roman" pitchFamily="18" charset="0"/>
              </a:rPr>
              <a:t>часто в жизни мы бываем абсолютно равнодушными ко всему происходящему и думаем только о себе? Как говорится «моя хата с краю, ничего не знаю!» А если бы каждый человек на всем земном круглом шарике начал бы замечать какие-то мелочи (а из мелочей складывается жизнь), которые могут  так или иначе повлиять на других людей, улучшить им настроение, насколько бы стало больше добрых, отзывчивых людей! Ведь ничего не стоит сказать человеку доброе слово, комплимент, подарить свою улыбку! Давай попробуем начать в своей жизни делать каждый день по одному доброму делу. И не важно, какое это будет дело, пусть даже какая-то мелочь, - например, можно пропустить несколько машин в дорожном заторе,  помочь пожилому человеку перейти дорогу, да что угодно, было бы только твое желание!  Представляешь, насколько изменится тогда мир?! Стремясь сделать мир лучше, ты возвысишь собственную жизнь. ВСЕ В  ТВОИХ РУКАХ</a:t>
            </a:r>
            <a:r>
              <a:rPr lang="ru-RU" sz="2000" b="1" smtClean="0">
                <a:solidFill>
                  <a:prstClr val="black"/>
                </a:solidFill>
                <a:latin typeface="Calibri" pitchFamily="34" charset="0"/>
                <a:cs typeface="Times New Roman" pitchFamily="18" charset="0"/>
              </a:rPr>
              <a:t>!</a:t>
            </a:r>
            <a:endParaRPr lang="ru-RU" sz="2000" b="1" smtClean="0">
              <a:solidFill>
                <a:prstClr val="black"/>
              </a:solidFill>
              <a:latin typeface="Calibri" pitchFamily="34" charset="0"/>
            </a:endParaRPr>
          </a:p>
        </p:txBody>
      </p:sp>
    </p:spTree>
    <p:extLst>
      <p:ext uri="{BB962C8B-B14F-4D97-AF65-F5344CB8AC3E}">
        <p14:creationId xmlns:p14="http://schemas.microsoft.com/office/powerpoint/2010/main" val="1546706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i-119"/>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11188" y="765175"/>
            <a:ext cx="3168650" cy="2593975"/>
          </a:xfrm>
          <a:prstGeom prst="rect">
            <a:avLst/>
          </a:prstGeom>
          <a:noFill/>
          <a:extLst>
            <a:ext uri="{909E8E84-426E-40DD-AFC4-6F175D3DCCD1}">
              <a14:hiddenFill xmlns:a14="http://schemas.microsoft.com/office/drawing/2010/main">
                <a:solidFill>
                  <a:srgbClr val="FFFFFF"/>
                </a:solidFill>
              </a14:hiddenFill>
            </a:ext>
          </a:extLst>
        </p:spPr>
      </p:pic>
      <p:sp>
        <p:nvSpPr>
          <p:cNvPr id="52227" name="Rectangle 3"/>
          <p:cNvSpPr>
            <a:spLocks noChangeArrowheads="1"/>
          </p:cNvSpPr>
          <p:nvPr/>
        </p:nvSpPr>
        <p:spPr bwMode="auto">
          <a:xfrm>
            <a:off x="539750" y="3429000"/>
            <a:ext cx="8135938" cy="146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sz="2400" b="1">
                <a:solidFill>
                  <a:srgbClr val="FF0000"/>
                </a:solidFill>
              </a:rPr>
              <a:t>Доброта</a:t>
            </a:r>
            <a:r>
              <a:rPr lang="ru-RU" sz="2400">
                <a:solidFill>
                  <a:srgbClr val="006600"/>
                </a:solidFill>
              </a:rPr>
              <a:t> – </a:t>
            </a:r>
            <a:r>
              <a:rPr lang="ru-RU" sz="2400">
                <a:solidFill>
                  <a:schemeClr val="accent2"/>
                </a:solidFill>
              </a:rPr>
              <a:t>отзывчивость, душевное расположение к людям, стремление делать добро другим</a:t>
            </a:r>
          </a:p>
          <a:p>
            <a:pPr algn="r"/>
            <a:r>
              <a:rPr lang="ru-RU">
                <a:solidFill>
                  <a:srgbClr val="008000"/>
                </a:solidFill>
              </a:rPr>
              <a:t/>
            </a:r>
            <a:br>
              <a:rPr lang="ru-RU">
                <a:solidFill>
                  <a:srgbClr val="008000"/>
                </a:solidFill>
              </a:rPr>
            </a:br>
            <a:r>
              <a:rPr lang="ru-RU" sz="2400" b="1" i="1">
                <a:solidFill>
                  <a:schemeClr val="accent2"/>
                </a:solidFill>
              </a:rPr>
              <a:t>Словарь   Ожегова</a:t>
            </a:r>
          </a:p>
        </p:txBody>
      </p:sp>
      <p:pic>
        <p:nvPicPr>
          <p:cNvPr id="52228" name="Picture 4" descr="0blne"/>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797425"/>
            <a:ext cx="1300162" cy="1800225"/>
          </a:xfrm>
          <a:prstGeom prst="rect">
            <a:avLst/>
          </a:prstGeom>
          <a:noFill/>
          <a:extLst>
            <a:ext uri="{909E8E84-426E-40DD-AFC4-6F175D3DCCD1}">
              <a14:hiddenFill xmlns:a14="http://schemas.microsoft.com/office/drawing/2010/main">
                <a:solidFill>
                  <a:srgbClr val="FFFFFF"/>
                </a:solidFill>
              </a14:hiddenFill>
            </a:ext>
          </a:extLst>
        </p:spPr>
      </p:pic>
      <p:pic>
        <p:nvPicPr>
          <p:cNvPr id="52229" name="Picture 5" descr="flowers16"/>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732588" y="4884738"/>
            <a:ext cx="1655762" cy="1655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20771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ru-RU" b="1">
                <a:solidFill>
                  <a:srgbClr val="800080"/>
                </a:solidFill>
              </a:rPr>
              <a:t>Качества по Ожегову:</a:t>
            </a:r>
          </a:p>
        </p:txBody>
      </p:sp>
      <p:sp>
        <p:nvSpPr>
          <p:cNvPr id="6147" name="Rectangle 3"/>
          <p:cNvSpPr>
            <a:spLocks noGrp="1" noChangeArrowheads="1"/>
          </p:cNvSpPr>
          <p:nvPr>
            <p:ph type="body" idx="1"/>
          </p:nvPr>
        </p:nvSpPr>
        <p:spPr>
          <a:xfrm>
            <a:off x="1476375" y="1600200"/>
            <a:ext cx="7210425" cy="4525963"/>
          </a:xfrm>
        </p:spPr>
        <p:txBody>
          <a:bodyPr/>
          <a:lstStyle/>
          <a:p>
            <a:r>
              <a:rPr lang="ru-RU" sz="4400" b="1">
                <a:solidFill>
                  <a:srgbClr val="800080"/>
                </a:solidFill>
              </a:rPr>
              <a:t>Добродушный</a:t>
            </a:r>
          </a:p>
          <a:p>
            <a:r>
              <a:rPr lang="ru-RU" sz="4400" b="1">
                <a:solidFill>
                  <a:srgbClr val="800080"/>
                </a:solidFill>
              </a:rPr>
              <a:t>Доброжелательный</a:t>
            </a:r>
          </a:p>
          <a:p>
            <a:r>
              <a:rPr lang="ru-RU" sz="4400" b="1">
                <a:solidFill>
                  <a:srgbClr val="800080"/>
                </a:solidFill>
              </a:rPr>
              <a:t>Добронравный</a:t>
            </a:r>
          </a:p>
          <a:p>
            <a:r>
              <a:rPr lang="ru-RU" sz="4400" b="1">
                <a:solidFill>
                  <a:srgbClr val="800080"/>
                </a:solidFill>
              </a:rPr>
              <a:t>Добропорядочный</a:t>
            </a:r>
          </a:p>
          <a:p>
            <a:r>
              <a:rPr lang="ru-RU" sz="4400" b="1">
                <a:solidFill>
                  <a:srgbClr val="800080"/>
                </a:solidFill>
              </a:rPr>
              <a:t>Добросердечный</a:t>
            </a:r>
          </a:p>
          <a:p>
            <a:r>
              <a:rPr lang="ru-RU" sz="4400" b="1">
                <a:solidFill>
                  <a:srgbClr val="800080"/>
                </a:solidFill>
              </a:rPr>
              <a:t>Добросовестный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p:cTn id="7" dur="1000" fill="hold"/>
                                        <p:tgtEl>
                                          <p:spTgt spid="614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614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147">
                                            <p:txEl>
                                              <p:pRg st="0" end="0"/>
                                            </p:txEl>
                                          </p:spTgt>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6147">
                                            <p:txEl>
                                              <p:pRg st="1" end="1"/>
                                            </p:txEl>
                                          </p:spTgt>
                                        </p:tgtEl>
                                        <p:attrNameLst>
                                          <p:attrName>style.visibility</p:attrName>
                                        </p:attrNameLst>
                                      </p:cBhvr>
                                      <p:to>
                                        <p:strVal val="visible"/>
                                      </p:to>
                                    </p:set>
                                    <p:anim calcmode="lin" valueType="num">
                                      <p:cBhvr>
                                        <p:cTn id="13" dur="1000" fill="hold"/>
                                        <p:tgtEl>
                                          <p:spTgt spid="6147">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6147">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6147">
                                            <p:txEl>
                                              <p:pRg st="1" end="1"/>
                                            </p:txEl>
                                          </p:spTgt>
                                        </p:tgtEl>
                                      </p:cBhvr>
                                    </p:animEffect>
                                  </p:childTnLst>
                                </p:cTn>
                              </p:par>
                            </p:childTnLst>
                          </p:cTn>
                        </p:par>
                        <p:par>
                          <p:cTn id="16" fill="hold">
                            <p:stCondLst>
                              <p:cond delay="2000"/>
                            </p:stCondLst>
                            <p:childTnLst>
                              <p:par>
                                <p:cTn id="17" presetID="55" presetClass="entr" presetSubtype="0" fill="hold" nodeType="afterEffect">
                                  <p:stCondLst>
                                    <p:cond delay="0"/>
                                  </p:stCondLst>
                                  <p:childTnLst>
                                    <p:set>
                                      <p:cBhvr>
                                        <p:cTn id="18" dur="1" fill="hold">
                                          <p:stCondLst>
                                            <p:cond delay="0"/>
                                          </p:stCondLst>
                                        </p:cTn>
                                        <p:tgtEl>
                                          <p:spTgt spid="6147">
                                            <p:txEl>
                                              <p:pRg st="2" end="2"/>
                                            </p:txEl>
                                          </p:spTgt>
                                        </p:tgtEl>
                                        <p:attrNameLst>
                                          <p:attrName>style.visibility</p:attrName>
                                        </p:attrNameLst>
                                      </p:cBhvr>
                                      <p:to>
                                        <p:strVal val="visible"/>
                                      </p:to>
                                    </p:set>
                                    <p:anim calcmode="lin" valueType="num">
                                      <p:cBhvr>
                                        <p:cTn id="19" dur="1000" fill="hold"/>
                                        <p:tgtEl>
                                          <p:spTgt spid="6147">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6147">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6147">
                                            <p:txEl>
                                              <p:pRg st="2" end="2"/>
                                            </p:txEl>
                                          </p:spTgt>
                                        </p:tgtEl>
                                      </p:cBhvr>
                                    </p:animEffect>
                                  </p:childTnLst>
                                </p:cTn>
                              </p:par>
                            </p:childTnLst>
                          </p:cTn>
                        </p:par>
                        <p:par>
                          <p:cTn id="22" fill="hold">
                            <p:stCondLst>
                              <p:cond delay="3000"/>
                            </p:stCondLst>
                            <p:childTnLst>
                              <p:par>
                                <p:cTn id="23" presetID="55" presetClass="entr" presetSubtype="0" fill="hold" nodeType="afterEffect">
                                  <p:stCondLst>
                                    <p:cond delay="0"/>
                                  </p:stCondLst>
                                  <p:childTnLst>
                                    <p:set>
                                      <p:cBhvr>
                                        <p:cTn id="24" dur="1" fill="hold">
                                          <p:stCondLst>
                                            <p:cond delay="0"/>
                                          </p:stCondLst>
                                        </p:cTn>
                                        <p:tgtEl>
                                          <p:spTgt spid="6147">
                                            <p:txEl>
                                              <p:pRg st="3" end="3"/>
                                            </p:txEl>
                                          </p:spTgt>
                                        </p:tgtEl>
                                        <p:attrNameLst>
                                          <p:attrName>style.visibility</p:attrName>
                                        </p:attrNameLst>
                                      </p:cBhvr>
                                      <p:to>
                                        <p:strVal val="visible"/>
                                      </p:to>
                                    </p:set>
                                    <p:anim calcmode="lin" valueType="num">
                                      <p:cBhvr>
                                        <p:cTn id="25" dur="1000" fill="hold"/>
                                        <p:tgtEl>
                                          <p:spTgt spid="6147">
                                            <p:txEl>
                                              <p:pRg st="3" end="3"/>
                                            </p:txEl>
                                          </p:spTgt>
                                        </p:tgtEl>
                                        <p:attrNameLst>
                                          <p:attrName>ppt_w</p:attrName>
                                        </p:attrNameLst>
                                      </p:cBhvr>
                                      <p:tavLst>
                                        <p:tav tm="0">
                                          <p:val>
                                            <p:strVal val="#ppt_w*0.70"/>
                                          </p:val>
                                        </p:tav>
                                        <p:tav tm="100000">
                                          <p:val>
                                            <p:strVal val="#ppt_w"/>
                                          </p:val>
                                        </p:tav>
                                      </p:tavLst>
                                    </p:anim>
                                    <p:anim calcmode="lin" valueType="num">
                                      <p:cBhvr>
                                        <p:cTn id="26" dur="1000" fill="hold"/>
                                        <p:tgtEl>
                                          <p:spTgt spid="6147">
                                            <p:txEl>
                                              <p:pRg st="3" end="3"/>
                                            </p:txEl>
                                          </p:spTgt>
                                        </p:tgtEl>
                                        <p:attrNameLst>
                                          <p:attrName>ppt_h</p:attrName>
                                        </p:attrNameLst>
                                      </p:cBhvr>
                                      <p:tavLst>
                                        <p:tav tm="0">
                                          <p:val>
                                            <p:strVal val="#ppt_h"/>
                                          </p:val>
                                        </p:tav>
                                        <p:tav tm="100000">
                                          <p:val>
                                            <p:strVal val="#ppt_h"/>
                                          </p:val>
                                        </p:tav>
                                      </p:tavLst>
                                    </p:anim>
                                    <p:animEffect transition="in" filter="fade">
                                      <p:cBhvr>
                                        <p:cTn id="27" dur="1000"/>
                                        <p:tgtEl>
                                          <p:spTgt spid="6147">
                                            <p:txEl>
                                              <p:pRg st="3" end="3"/>
                                            </p:txEl>
                                          </p:spTgt>
                                        </p:tgtEl>
                                      </p:cBhvr>
                                    </p:animEffect>
                                  </p:childTnLst>
                                </p:cTn>
                              </p:par>
                            </p:childTnLst>
                          </p:cTn>
                        </p:par>
                        <p:par>
                          <p:cTn id="28" fill="hold">
                            <p:stCondLst>
                              <p:cond delay="4000"/>
                            </p:stCondLst>
                            <p:childTnLst>
                              <p:par>
                                <p:cTn id="29" presetID="55" presetClass="entr" presetSubtype="0" fill="hold" nodeType="afterEffect">
                                  <p:stCondLst>
                                    <p:cond delay="0"/>
                                  </p:stCondLst>
                                  <p:childTnLst>
                                    <p:set>
                                      <p:cBhvr>
                                        <p:cTn id="30" dur="1" fill="hold">
                                          <p:stCondLst>
                                            <p:cond delay="0"/>
                                          </p:stCondLst>
                                        </p:cTn>
                                        <p:tgtEl>
                                          <p:spTgt spid="6147">
                                            <p:txEl>
                                              <p:pRg st="4" end="4"/>
                                            </p:txEl>
                                          </p:spTgt>
                                        </p:tgtEl>
                                        <p:attrNameLst>
                                          <p:attrName>style.visibility</p:attrName>
                                        </p:attrNameLst>
                                      </p:cBhvr>
                                      <p:to>
                                        <p:strVal val="visible"/>
                                      </p:to>
                                    </p:set>
                                    <p:anim calcmode="lin" valueType="num">
                                      <p:cBhvr>
                                        <p:cTn id="31" dur="1000" fill="hold"/>
                                        <p:tgtEl>
                                          <p:spTgt spid="6147">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6147">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6147">
                                            <p:txEl>
                                              <p:pRg st="4" end="4"/>
                                            </p:txEl>
                                          </p:spTgt>
                                        </p:tgtEl>
                                      </p:cBhvr>
                                    </p:animEffect>
                                  </p:childTnLst>
                                </p:cTn>
                              </p:par>
                            </p:childTnLst>
                          </p:cTn>
                        </p:par>
                        <p:par>
                          <p:cTn id="34" fill="hold">
                            <p:stCondLst>
                              <p:cond delay="5000"/>
                            </p:stCondLst>
                            <p:childTnLst>
                              <p:par>
                                <p:cTn id="35" presetID="55" presetClass="entr" presetSubtype="0" fill="hold" nodeType="afterEffect">
                                  <p:stCondLst>
                                    <p:cond delay="0"/>
                                  </p:stCondLst>
                                  <p:childTnLst>
                                    <p:set>
                                      <p:cBhvr>
                                        <p:cTn id="36" dur="1" fill="hold">
                                          <p:stCondLst>
                                            <p:cond delay="0"/>
                                          </p:stCondLst>
                                        </p:cTn>
                                        <p:tgtEl>
                                          <p:spTgt spid="6147">
                                            <p:txEl>
                                              <p:pRg st="5" end="5"/>
                                            </p:txEl>
                                          </p:spTgt>
                                        </p:tgtEl>
                                        <p:attrNameLst>
                                          <p:attrName>style.visibility</p:attrName>
                                        </p:attrNameLst>
                                      </p:cBhvr>
                                      <p:to>
                                        <p:strVal val="visible"/>
                                      </p:to>
                                    </p:set>
                                    <p:anim calcmode="lin" valueType="num">
                                      <p:cBhvr>
                                        <p:cTn id="37" dur="1000" fill="hold"/>
                                        <p:tgtEl>
                                          <p:spTgt spid="6147">
                                            <p:txEl>
                                              <p:pRg st="5" end="5"/>
                                            </p:txEl>
                                          </p:spTgt>
                                        </p:tgtEl>
                                        <p:attrNameLst>
                                          <p:attrName>ppt_w</p:attrName>
                                        </p:attrNameLst>
                                      </p:cBhvr>
                                      <p:tavLst>
                                        <p:tav tm="0">
                                          <p:val>
                                            <p:strVal val="#ppt_w*0.70"/>
                                          </p:val>
                                        </p:tav>
                                        <p:tav tm="100000">
                                          <p:val>
                                            <p:strVal val="#ppt_w"/>
                                          </p:val>
                                        </p:tav>
                                      </p:tavLst>
                                    </p:anim>
                                    <p:anim calcmode="lin" valueType="num">
                                      <p:cBhvr>
                                        <p:cTn id="38" dur="1000" fill="hold"/>
                                        <p:tgtEl>
                                          <p:spTgt spid="6147">
                                            <p:txEl>
                                              <p:pRg st="5" end="5"/>
                                            </p:txEl>
                                          </p:spTgt>
                                        </p:tgtEl>
                                        <p:attrNameLst>
                                          <p:attrName>ppt_h</p:attrName>
                                        </p:attrNameLst>
                                      </p:cBhvr>
                                      <p:tavLst>
                                        <p:tav tm="0">
                                          <p:val>
                                            <p:strVal val="#ppt_h"/>
                                          </p:val>
                                        </p:tav>
                                        <p:tav tm="100000">
                                          <p:val>
                                            <p:strVal val="#ppt_h"/>
                                          </p:val>
                                        </p:tav>
                                      </p:tavLst>
                                    </p:anim>
                                    <p:animEffect transition="in" filter="fade">
                                      <p:cBhvr>
                                        <p:cTn id="39" dur="1000"/>
                                        <p:tgtEl>
                                          <p:spTgt spid="61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Содержимое 2"/>
          <p:cNvSpPr>
            <a:spLocks noGrp="1"/>
          </p:cNvSpPr>
          <p:nvPr>
            <p:ph idx="1"/>
          </p:nvPr>
        </p:nvSpPr>
        <p:spPr/>
        <p:txBody>
          <a:bodyPr/>
          <a:lstStyle/>
          <a:p>
            <a:pPr eaLnBrk="1" hangingPunct="1">
              <a:buFont typeface="Arial" charset="0"/>
              <a:buNone/>
            </a:pPr>
            <a:endParaRPr lang="ru-RU" b="1" i="1" dirty="0" smtClean="0">
              <a:solidFill>
                <a:schemeClr val="accent1"/>
              </a:solidFill>
            </a:endParaRPr>
          </a:p>
          <a:p>
            <a:pPr eaLnBrk="1" hangingPunct="1">
              <a:buFont typeface="Arial" charset="0"/>
              <a:buNone/>
            </a:pPr>
            <a:r>
              <a:rPr lang="ru-RU" b="1" i="1" dirty="0" smtClean="0">
                <a:solidFill>
                  <a:schemeClr val="accent1"/>
                </a:solidFill>
              </a:rPr>
              <a:t>                         </a:t>
            </a:r>
          </a:p>
          <a:p>
            <a:pPr eaLnBrk="1" hangingPunct="1">
              <a:buFont typeface="Arial" charset="0"/>
              <a:buNone/>
            </a:pPr>
            <a:endParaRPr lang="ru-RU" b="1" i="1" dirty="0" smtClean="0">
              <a:solidFill>
                <a:schemeClr val="accent1"/>
              </a:solidFill>
            </a:endParaRPr>
          </a:p>
          <a:p>
            <a:pPr eaLnBrk="1" hangingPunct="1">
              <a:buFont typeface="Arial" charset="0"/>
              <a:buNone/>
            </a:pPr>
            <a:endParaRPr lang="ru-RU" b="1" i="1" dirty="0" smtClean="0">
              <a:solidFill>
                <a:schemeClr val="accent1"/>
              </a:solidFill>
            </a:endParaRPr>
          </a:p>
          <a:p>
            <a:pPr eaLnBrk="1" hangingPunct="1">
              <a:buFont typeface="Arial" charset="0"/>
              <a:buNone/>
            </a:pPr>
            <a:r>
              <a:rPr lang="ru-RU" sz="3600" b="1" i="1" dirty="0" smtClean="0">
                <a:solidFill>
                  <a:srgbClr val="CC00FF"/>
                </a:solidFill>
              </a:rPr>
              <a:t>“ Всё хорошее в природе - от солнца; а все лучшее в жизни - от человека”.</a:t>
            </a:r>
            <a:endParaRPr lang="ru-RU" sz="3600" b="1" dirty="0" smtClean="0">
              <a:solidFill>
                <a:srgbClr val="CC00FF"/>
              </a:solidFill>
            </a:endParaRPr>
          </a:p>
          <a:p>
            <a:pPr algn="ctr" eaLnBrk="1" hangingPunct="1">
              <a:buFont typeface="Arial" charset="0"/>
              <a:buNone/>
            </a:pPr>
            <a:r>
              <a:rPr lang="ru-RU" dirty="0" smtClean="0">
                <a:solidFill>
                  <a:srgbClr val="CC00FF"/>
                </a:solidFill>
              </a:rPr>
              <a:t>                                                        </a:t>
            </a:r>
            <a:r>
              <a:rPr lang="ru-RU" dirty="0" smtClean="0">
                <a:solidFill>
                  <a:schemeClr val="accent1"/>
                </a:solidFill>
              </a:rPr>
              <a:t>             </a:t>
            </a:r>
            <a:r>
              <a:rPr lang="ru-RU" dirty="0" smtClean="0">
                <a:solidFill>
                  <a:srgbClr val="00B0F0"/>
                </a:solidFill>
              </a:rPr>
              <a:t>М</a:t>
            </a:r>
            <a:r>
              <a:rPr lang="ru-RU" dirty="0" smtClean="0">
                <a:solidFill>
                  <a:schemeClr val="accent1"/>
                </a:solidFill>
              </a:rPr>
              <a:t>.  </a:t>
            </a:r>
            <a:r>
              <a:rPr lang="ru-RU" dirty="0" smtClean="0">
                <a:solidFill>
                  <a:srgbClr val="00B0F0"/>
                </a:solidFill>
              </a:rPr>
              <a:t>Пришвин</a:t>
            </a:r>
          </a:p>
        </p:txBody>
      </p:sp>
      <p:pic>
        <p:nvPicPr>
          <p:cNvPr id="7172" name="Picture 2" descr="http://briefly.ru/img/authors/prishvin.jpg"/>
          <p:cNvPicPr>
            <a:picLocks noChangeAspect="1" noChangeArrowheads="1"/>
          </p:cNvPicPr>
          <p:nvPr/>
        </p:nvPicPr>
        <p:blipFill>
          <a:blip r:embed="rId2" cstate="print"/>
          <a:srcRect/>
          <a:stretch>
            <a:fillRect/>
          </a:stretch>
        </p:blipFill>
        <p:spPr bwMode="auto">
          <a:xfrm>
            <a:off x="2500313" y="642938"/>
            <a:ext cx="2786062" cy="3429000"/>
          </a:xfrm>
          <a:prstGeom prst="rect">
            <a:avLst/>
          </a:prstGeom>
          <a:noFill/>
          <a:ln w="9525">
            <a:noFill/>
            <a:miter lim="800000"/>
            <a:headEnd/>
            <a:tailEnd/>
          </a:ln>
        </p:spPr>
      </p:pic>
    </p:spTree>
    <p:extLst>
      <p:ext uri="{BB962C8B-B14F-4D97-AF65-F5344CB8AC3E}">
        <p14:creationId xmlns:p14="http://schemas.microsoft.com/office/powerpoint/2010/main" val="342627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 calcmode="lin" valueType="num">
                                      <p:cBhvr additive="base">
                                        <p:cTn id="7"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1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71">
                                            <p:txEl>
                                              <p:pRg st="4" end="4"/>
                                            </p:txEl>
                                          </p:spTgt>
                                        </p:tgtEl>
                                        <p:attrNameLst>
                                          <p:attrName>style.visibility</p:attrName>
                                        </p:attrNameLst>
                                      </p:cBhvr>
                                      <p:to>
                                        <p:strVal val="visible"/>
                                      </p:to>
                                    </p:set>
                                    <p:anim calcmode="lin" valueType="num">
                                      <p:cBhvr additive="base">
                                        <p:cTn id="13" dur="500" fill="hold"/>
                                        <p:tgtEl>
                                          <p:spTgt spid="7171">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17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171">
                                            <p:txEl>
                                              <p:pRg st="5" end="5"/>
                                            </p:txEl>
                                          </p:spTgt>
                                        </p:tgtEl>
                                        <p:attrNameLst>
                                          <p:attrName>style.visibility</p:attrName>
                                        </p:attrNameLst>
                                      </p:cBhvr>
                                      <p:to>
                                        <p:strVal val="visible"/>
                                      </p:to>
                                    </p:set>
                                    <p:anim calcmode="lin" valueType="num">
                                      <p:cBhvr additive="base">
                                        <p:cTn id="19" dur="500" fill="hold"/>
                                        <p:tgtEl>
                                          <p:spTgt spid="7171">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17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Заголовок 1"/>
          <p:cNvSpPr>
            <a:spLocks noGrp="1"/>
          </p:cNvSpPr>
          <p:nvPr>
            <p:ph type="title"/>
          </p:nvPr>
        </p:nvSpPr>
        <p:spPr/>
        <p:txBody>
          <a:bodyPr/>
          <a:lstStyle/>
          <a:p>
            <a:pPr eaLnBrk="1" hangingPunct="1"/>
            <a:r>
              <a:rPr lang="ru-RU" smtClean="0"/>
              <a:t> </a:t>
            </a:r>
          </a:p>
        </p:txBody>
      </p:sp>
      <p:pic>
        <p:nvPicPr>
          <p:cNvPr id="8195" name="Picture 9" descr="http://www.emc.komi.com/02/18/img/028.jpg"/>
          <p:cNvPicPr>
            <a:picLocks noGrp="1" noChangeAspect="1" noChangeArrowheads="1"/>
          </p:cNvPicPr>
          <p:nvPr>
            <p:ph idx="1"/>
          </p:nvPr>
        </p:nvPicPr>
        <p:blipFill>
          <a:blip r:embed="rId2" cstate="print"/>
          <a:srcRect/>
          <a:stretch>
            <a:fillRect/>
          </a:stretch>
        </p:blipFill>
        <p:spPr>
          <a:xfrm>
            <a:off x="357188" y="428625"/>
            <a:ext cx="3357562" cy="5267325"/>
          </a:xfrm>
        </p:spPr>
      </p:pic>
      <p:sp>
        <p:nvSpPr>
          <p:cNvPr id="8196" name="Прямоугольник 8"/>
          <p:cNvSpPr>
            <a:spLocks noChangeArrowheads="1"/>
          </p:cNvSpPr>
          <p:nvPr/>
        </p:nvSpPr>
        <p:spPr bwMode="auto">
          <a:xfrm>
            <a:off x="4000500" y="428625"/>
            <a:ext cx="4786313" cy="5448300"/>
          </a:xfrm>
          <a:prstGeom prst="rect">
            <a:avLst/>
          </a:prstGeom>
          <a:noFill/>
          <a:ln w="9525">
            <a:noFill/>
            <a:miter lim="800000"/>
            <a:headEnd/>
            <a:tailEnd/>
          </a:ln>
        </p:spPr>
        <p:txBody>
          <a:bodyPr>
            <a:spAutoFit/>
          </a:bodyPr>
          <a:lstStyle/>
          <a:p>
            <a:r>
              <a:rPr lang="ru-RU" sz="2800" b="1" i="1" dirty="0">
                <a:solidFill>
                  <a:srgbClr val="002060"/>
                </a:solidFill>
                <a:latin typeface="Garamond" pitchFamily="18" charset="0"/>
                <a:ea typeface="Arial Unicode MS" pitchFamily="34" charset="-128"/>
                <a:cs typeface="Arial Unicode MS" pitchFamily="34" charset="-128"/>
              </a:rPr>
              <a:t>   </a:t>
            </a:r>
          </a:p>
          <a:p>
            <a:r>
              <a:rPr lang="ru-RU" sz="3600" b="1" i="1" dirty="0">
                <a:solidFill>
                  <a:srgbClr val="002060"/>
                </a:solidFill>
                <a:latin typeface="Garamond" pitchFamily="18" charset="0"/>
                <a:ea typeface="Arial Unicode MS" pitchFamily="34" charset="-128"/>
                <a:cs typeface="Arial Unicode MS" pitchFamily="34" charset="-128"/>
              </a:rPr>
              <a:t>Доброта -отзывчивость,       сочувствие, дружеское расположение к людям, всё положительное, хорошее, полезное</a:t>
            </a:r>
            <a:r>
              <a:rPr lang="ru-RU" sz="3200" b="1" i="1" dirty="0">
                <a:solidFill>
                  <a:srgbClr val="002060"/>
                </a:solidFill>
                <a:latin typeface="Garamond" pitchFamily="18" charset="0"/>
                <a:ea typeface="Arial Unicode MS" pitchFamily="34" charset="-128"/>
                <a:cs typeface="Arial Unicode MS" pitchFamily="34" charset="-128"/>
              </a:rPr>
              <a:t>.         </a:t>
            </a:r>
          </a:p>
          <a:p>
            <a:r>
              <a:rPr lang="ru-RU" sz="3200" b="1" i="1" dirty="0">
                <a:solidFill>
                  <a:srgbClr val="002060"/>
                </a:solidFill>
                <a:latin typeface="Garamond" pitchFamily="18" charset="0"/>
                <a:ea typeface="Arial Unicode MS" pitchFamily="34" charset="-128"/>
                <a:cs typeface="Arial Unicode MS" pitchFamily="34" charset="-128"/>
              </a:rPr>
              <a:t>                 </a:t>
            </a:r>
            <a:r>
              <a:rPr lang="ru-RU" sz="3200" b="1" i="1" dirty="0">
                <a:latin typeface="Garamond" pitchFamily="18" charset="0"/>
                <a:ea typeface="Arial Unicode MS" pitchFamily="34" charset="-128"/>
                <a:cs typeface="Arial Unicode MS" pitchFamily="34" charset="-128"/>
              </a:rPr>
              <a:t>Л.Н. Толстой</a:t>
            </a:r>
            <a:endParaRPr lang="ru-RU" sz="3200" dirty="0"/>
          </a:p>
        </p:txBody>
      </p:sp>
    </p:spTree>
    <p:extLst>
      <p:ext uri="{BB962C8B-B14F-4D97-AF65-F5344CB8AC3E}">
        <p14:creationId xmlns:p14="http://schemas.microsoft.com/office/powerpoint/2010/main" val="35654254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fade">
                                      <p:cBhvr>
                                        <p:cTn id="7" dur="1000"/>
                                        <p:tgtEl>
                                          <p:spTgt spid="8196"/>
                                        </p:tgtEl>
                                      </p:cBhvr>
                                    </p:animEffect>
                                    <p:anim calcmode="lin" valueType="num">
                                      <p:cBhvr>
                                        <p:cTn id="8" dur="1000" fill="hold"/>
                                        <p:tgtEl>
                                          <p:spTgt spid="8196"/>
                                        </p:tgtEl>
                                        <p:attrNameLst>
                                          <p:attrName>ppt_x</p:attrName>
                                        </p:attrNameLst>
                                      </p:cBhvr>
                                      <p:tavLst>
                                        <p:tav tm="0">
                                          <p:val>
                                            <p:strVal val="#ppt_x"/>
                                          </p:val>
                                        </p:tav>
                                        <p:tav tm="100000">
                                          <p:val>
                                            <p:strVal val="#ppt_x"/>
                                          </p:val>
                                        </p:tav>
                                      </p:tavLst>
                                    </p:anim>
                                    <p:anim calcmode="lin" valueType="num">
                                      <p:cBhvr>
                                        <p:cTn id="9" dur="1000" fill="hold"/>
                                        <p:tgtEl>
                                          <p:spTgt spid="81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ru-RU" sz="4000"/>
              <a:t>Из книги Альберта Швейцера «Благовение перед жизнью»</a:t>
            </a:r>
          </a:p>
        </p:txBody>
      </p:sp>
      <p:sp>
        <p:nvSpPr>
          <p:cNvPr id="21507" name="Rectangle 3"/>
          <p:cNvSpPr>
            <a:spLocks noGrp="1" noChangeArrowheads="1"/>
          </p:cNvSpPr>
          <p:nvPr>
            <p:ph type="body" idx="1"/>
          </p:nvPr>
        </p:nvSpPr>
        <p:spPr/>
        <p:txBody>
          <a:bodyPr/>
          <a:lstStyle/>
          <a:p>
            <a:pPr>
              <a:buFontTx/>
              <a:buNone/>
            </a:pPr>
            <a:r>
              <a:rPr lang="ru-RU" dirty="0"/>
              <a:t>«… Открой глаза и поищи, где человек нуждается хоть немного в твоем участии, в твоем времени, в твоем дружеском расположении, может быть, ты окажешь дружескую услугу человеку, чувствующему себя одиноко. Надо частичку своей жизни отдавать другим. Как ты это сделаешь – зависит от тебя и от обстоятельств».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down)">
                                      <p:cBhvr>
                                        <p:cTn id="7" dur="580">
                                          <p:stCondLst>
                                            <p:cond delay="0"/>
                                          </p:stCondLst>
                                        </p:cTn>
                                        <p:tgtEl>
                                          <p:spTgt spid="21507">
                                            <p:txEl>
                                              <p:pRg st="0" end="0"/>
                                            </p:txEl>
                                          </p:spTgt>
                                        </p:tgtEl>
                                      </p:cBhvr>
                                    </p:animEffect>
                                    <p:anim calcmode="lin" valueType="num">
                                      <p:cBhvr>
                                        <p:cTn id="8" dur="1822" tmFilter="0,0; 0.14,0.36; 0.43,0.73; 0.71,0.91; 1.0,1.0">
                                          <p:stCondLst>
                                            <p:cond delay="0"/>
                                          </p:stCondLst>
                                        </p:cTn>
                                        <p:tgtEl>
                                          <p:spTgt spid="21507">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1507">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1507">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1507">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1507">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1507">
                                            <p:txEl>
                                              <p:pRg st="0" end="0"/>
                                            </p:txEl>
                                          </p:spTgt>
                                        </p:tgtEl>
                                      </p:cBhvr>
                                      <p:to x="100000" y="60000"/>
                                    </p:animScale>
                                    <p:animScale>
                                      <p:cBhvr>
                                        <p:cTn id="14" dur="166" decel="50000">
                                          <p:stCondLst>
                                            <p:cond delay="676"/>
                                          </p:stCondLst>
                                        </p:cTn>
                                        <p:tgtEl>
                                          <p:spTgt spid="21507">
                                            <p:txEl>
                                              <p:pRg st="0" end="0"/>
                                            </p:txEl>
                                          </p:spTgt>
                                        </p:tgtEl>
                                      </p:cBhvr>
                                      <p:to x="100000" y="100000"/>
                                    </p:animScale>
                                    <p:animScale>
                                      <p:cBhvr>
                                        <p:cTn id="15" dur="26">
                                          <p:stCondLst>
                                            <p:cond delay="1312"/>
                                          </p:stCondLst>
                                        </p:cTn>
                                        <p:tgtEl>
                                          <p:spTgt spid="21507">
                                            <p:txEl>
                                              <p:pRg st="0" end="0"/>
                                            </p:txEl>
                                          </p:spTgt>
                                        </p:tgtEl>
                                      </p:cBhvr>
                                      <p:to x="100000" y="80000"/>
                                    </p:animScale>
                                    <p:animScale>
                                      <p:cBhvr>
                                        <p:cTn id="16" dur="166" decel="50000">
                                          <p:stCondLst>
                                            <p:cond delay="1338"/>
                                          </p:stCondLst>
                                        </p:cTn>
                                        <p:tgtEl>
                                          <p:spTgt spid="21507">
                                            <p:txEl>
                                              <p:pRg st="0" end="0"/>
                                            </p:txEl>
                                          </p:spTgt>
                                        </p:tgtEl>
                                      </p:cBhvr>
                                      <p:to x="100000" y="100000"/>
                                    </p:animScale>
                                    <p:animScale>
                                      <p:cBhvr>
                                        <p:cTn id="17" dur="26">
                                          <p:stCondLst>
                                            <p:cond delay="1642"/>
                                          </p:stCondLst>
                                        </p:cTn>
                                        <p:tgtEl>
                                          <p:spTgt spid="21507">
                                            <p:txEl>
                                              <p:pRg st="0" end="0"/>
                                            </p:txEl>
                                          </p:spTgt>
                                        </p:tgtEl>
                                      </p:cBhvr>
                                      <p:to x="100000" y="90000"/>
                                    </p:animScale>
                                    <p:animScale>
                                      <p:cBhvr>
                                        <p:cTn id="18" dur="166" decel="50000">
                                          <p:stCondLst>
                                            <p:cond delay="1668"/>
                                          </p:stCondLst>
                                        </p:cTn>
                                        <p:tgtEl>
                                          <p:spTgt spid="21507">
                                            <p:txEl>
                                              <p:pRg st="0" end="0"/>
                                            </p:txEl>
                                          </p:spTgt>
                                        </p:tgtEl>
                                      </p:cBhvr>
                                      <p:to x="100000" y="100000"/>
                                    </p:animScale>
                                    <p:animScale>
                                      <p:cBhvr>
                                        <p:cTn id="19" dur="26">
                                          <p:stCondLst>
                                            <p:cond delay="1808"/>
                                          </p:stCondLst>
                                        </p:cTn>
                                        <p:tgtEl>
                                          <p:spTgt spid="21507">
                                            <p:txEl>
                                              <p:pRg st="0" end="0"/>
                                            </p:txEl>
                                          </p:spTgt>
                                        </p:tgtEl>
                                      </p:cBhvr>
                                      <p:to x="100000" y="95000"/>
                                    </p:animScale>
                                    <p:animScale>
                                      <p:cBhvr>
                                        <p:cTn id="20" dur="166" decel="50000">
                                          <p:stCondLst>
                                            <p:cond delay="1834"/>
                                          </p:stCondLst>
                                        </p:cTn>
                                        <p:tgtEl>
                                          <p:spTgt spid="21507">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wolf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412875"/>
            <a:ext cx="3527425" cy="4267200"/>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
        <p:nvSpPr>
          <p:cNvPr id="7171" name="Rectangle 3"/>
          <p:cNvSpPr>
            <a:spLocks noChangeArrowheads="1"/>
          </p:cNvSpPr>
          <p:nvPr/>
        </p:nvSpPr>
        <p:spPr bwMode="auto">
          <a:xfrm>
            <a:off x="4500563" y="842963"/>
            <a:ext cx="4464050" cy="531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ru-RU" b="1" dirty="0"/>
              <a:t>Притча о Добре и Зле</a:t>
            </a:r>
            <a:endParaRPr lang="ru-RU" dirty="0"/>
          </a:p>
          <a:p>
            <a:pPr algn="ctr"/>
            <a:r>
              <a:rPr lang="ru-RU" dirty="0"/>
              <a:t>Когда-то давно старый индеец открыл своему внуку жизненную истину:</a:t>
            </a:r>
          </a:p>
          <a:p>
            <a:pPr algn="ctr"/>
            <a:r>
              <a:rPr lang="ru-RU" dirty="0"/>
              <a:t>В каждом человеке идет борьба, очень похожая на борьбу двух волков. Один волк представляет зло – зависть, ревность, эгоизм, амбиции, ложь…</a:t>
            </a:r>
          </a:p>
          <a:p>
            <a:pPr algn="ctr"/>
            <a:r>
              <a:rPr lang="ru-RU" dirty="0"/>
              <a:t>Другой волк представляет добро – мир, любовь, надежду, истину, доброту, верность…</a:t>
            </a:r>
          </a:p>
          <a:p>
            <a:pPr algn="ctr"/>
            <a:r>
              <a:rPr lang="ru-RU" dirty="0"/>
              <a:t>Маленький индеец, тронутый до глубины души словами деда, на несколько мгновений задумался, а потом спросил: </a:t>
            </a:r>
          </a:p>
          <a:p>
            <a:pPr algn="ctr"/>
            <a:r>
              <a:rPr lang="ru-RU" dirty="0"/>
              <a:t>А какой волк в конце побеждает?</a:t>
            </a:r>
          </a:p>
          <a:p>
            <a:pPr algn="ctr"/>
            <a:r>
              <a:rPr lang="ru-RU" dirty="0"/>
              <a:t>Старый индеец едва заметно улыбнулся и ответил:</a:t>
            </a:r>
          </a:p>
          <a:p>
            <a:pPr algn="ctr"/>
            <a:r>
              <a:rPr lang="ru-RU" dirty="0"/>
              <a:t>Всегда побеждает тот волк, которого ты кормишь</a:t>
            </a:r>
          </a:p>
        </p:txBody>
      </p:sp>
    </p:spTree>
    <p:extLst>
      <p:ext uri="{BB962C8B-B14F-4D97-AF65-F5344CB8AC3E}">
        <p14:creationId xmlns:p14="http://schemas.microsoft.com/office/powerpoint/2010/main" val="17310500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1327704"/>
          <p:cNvPicPr>
            <a:picLocks noChangeAspect="1" noChangeArrowheads="1"/>
          </p:cNvPicPr>
          <p:nvPr/>
        </p:nvPicPr>
        <p:blipFill>
          <a:blip r:embed="rId2">
            <a:lum bright="-6000" contrast="24000"/>
            <a:extLst>
              <a:ext uri="{28A0092B-C50C-407E-A947-70E740481C1C}">
                <a14:useLocalDpi xmlns:a14="http://schemas.microsoft.com/office/drawing/2010/main" val="0"/>
              </a:ext>
            </a:extLst>
          </a:blip>
          <a:srcRect/>
          <a:stretch>
            <a:fillRect/>
          </a:stretch>
        </p:blipFill>
        <p:spPr bwMode="auto">
          <a:xfrm>
            <a:off x="250825" y="404813"/>
            <a:ext cx="8642350" cy="6192837"/>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7035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WordArt 2"/>
          <p:cNvSpPr>
            <a:spLocks noChangeArrowheads="1" noChangeShapeType="1" noTextEdit="1"/>
          </p:cNvSpPr>
          <p:nvPr/>
        </p:nvSpPr>
        <p:spPr bwMode="auto">
          <a:xfrm rot="209268">
            <a:off x="979488" y="1039813"/>
            <a:ext cx="7561262" cy="1943100"/>
          </a:xfrm>
          <a:prstGeom prst="rect">
            <a:avLst/>
          </a:prstGeom>
        </p:spPr>
        <p:txBody>
          <a:bodyPr wrap="none" fromWordArt="1">
            <a:prstTxWarp prst="textSlantUp">
              <a:avLst>
                <a:gd name="adj" fmla="val 25394"/>
              </a:avLst>
            </a:prstTxWarp>
          </a:bodyPr>
          <a:lstStyle/>
          <a:p>
            <a:pPr algn="ctr"/>
            <a:r>
              <a:rPr lang="ru-RU" sz="3600" kern="10">
                <a:ln w="9525">
                  <a:solidFill>
                    <a:srgbClr val="CC99FF"/>
                  </a:solidFill>
                  <a:round/>
                  <a:headEnd/>
                  <a:tailEnd/>
                </a:ln>
                <a:gradFill rotWithShape="0">
                  <a:gsLst>
                    <a:gs pos="0">
                      <a:srgbClr val="6600CC"/>
                    </a:gs>
                    <a:gs pos="100000">
                      <a:srgbClr val="CC00CC"/>
                    </a:gs>
                  </a:gsLst>
                  <a:lin ang="5190732" scaled="1"/>
                </a:gradFill>
                <a:effectLst>
                  <a:outerShdw dist="53882" dir="2700000" algn="ctr" rotWithShape="0">
                    <a:srgbClr val="9999FF">
                      <a:alpha val="80000"/>
                    </a:srgbClr>
                  </a:outerShdw>
                </a:effectLst>
                <a:latin typeface="Impact"/>
              </a:rPr>
              <a:t>Тест "Добрый ли, я?"</a:t>
            </a:r>
          </a:p>
        </p:txBody>
      </p:sp>
      <p:pic>
        <p:nvPicPr>
          <p:cNvPr id="8195" name="Picture 3" descr="J0234074"/>
          <p:cNvPicPr>
            <a:picLocks noChangeAspect="1" noChangeArrowheads="1"/>
          </p:cNvPicPr>
          <p:nvPr/>
        </p:nvPicPr>
        <p:blipFill>
          <a:blip r:embed="rId2" cstate="print"/>
          <a:srcRect/>
          <a:stretch>
            <a:fillRect/>
          </a:stretch>
        </p:blipFill>
        <p:spPr bwMode="auto">
          <a:xfrm>
            <a:off x="5508625" y="3716338"/>
            <a:ext cx="2698750" cy="2808287"/>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0"/>
            <a:ext cx="8229600" cy="981075"/>
          </a:xfrm>
        </p:spPr>
        <p:txBody>
          <a:bodyPr/>
          <a:lstStyle/>
          <a:p>
            <a:r>
              <a:rPr lang="ru-RU"/>
              <a:t>Тест «Добрый ли, я»</a:t>
            </a:r>
          </a:p>
        </p:txBody>
      </p:sp>
      <p:sp>
        <p:nvSpPr>
          <p:cNvPr id="12291" name="Rectangle 3"/>
          <p:cNvSpPr>
            <a:spLocks noGrp="1" noChangeArrowheads="1"/>
          </p:cNvSpPr>
          <p:nvPr>
            <p:ph type="body" idx="1"/>
          </p:nvPr>
        </p:nvSpPr>
        <p:spPr>
          <a:xfrm>
            <a:off x="0" y="908050"/>
            <a:ext cx="9144000" cy="5545138"/>
          </a:xfrm>
        </p:spPr>
        <p:txBody>
          <a:bodyPr/>
          <a:lstStyle/>
          <a:p>
            <a:pPr marL="609600" indent="-609600">
              <a:lnSpc>
                <a:spcPct val="80000"/>
              </a:lnSpc>
              <a:buFont typeface="Wingdings" pitchFamily="2" charset="2"/>
              <a:buAutoNum type="arabicPeriod"/>
            </a:pPr>
            <a:r>
              <a:rPr lang="ru-RU" sz="1800" b="1"/>
              <a:t>У тебя появились деньги. Смог бы ты истратить все, что у тебя есть, на подарки друзьям или  родным?</a:t>
            </a:r>
          </a:p>
          <a:p>
            <a:pPr marL="609600" indent="-609600">
              <a:lnSpc>
                <a:spcPct val="80000"/>
              </a:lnSpc>
              <a:buFont typeface="Wingdings" pitchFamily="2" charset="2"/>
              <a:buAutoNum type="arabicPeriod"/>
            </a:pPr>
            <a:r>
              <a:rPr lang="ru-RU" sz="1800" b="1"/>
              <a:t>Товарищ делится в разговоре с тобой своими проблемами или неприятностями. Если тема тебе не интересна, дашь ли ты это понять собеседнику?</a:t>
            </a:r>
          </a:p>
          <a:p>
            <a:pPr marL="609600" indent="-609600">
              <a:lnSpc>
                <a:spcPct val="80000"/>
              </a:lnSpc>
              <a:buFont typeface="Wingdings" pitchFamily="2" charset="2"/>
              <a:buAutoNum type="arabicPeriod"/>
            </a:pPr>
            <a:r>
              <a:rPr lang="ru-RU" sz="1800" b="1"/>
              <a:t>Твой партнёр плохо играет в шахматы или в другую игру. Будешь ли ты ему поддаваться, чтобы он не терял интерес к игре?</a:t>
            </a:r>
          </a:p>
          <a:p>
            <a:pPr marL="609600" indent="-609600">
              <a:lnSpc>
                <a:spcPct val="80000"/>
              </a:lnSpc>
              <a:buFont typeface="Wingdings" pitchFamily="2" charset="2"/>
              <a:buAutoNum type="arabicPeriod"/>
            </a:pPr>
            <a:r>
              <a:rPr lang="ru-RU" sz="1800" b="1"/>
              <a:t>Нравится ли тебе говорить людям приятное, чтобы поднять их настроение?</a:t>
            </a:r>
          </a:p>
          <a:p>
            <a:pPr marL="609600" indent="-609600">
              <a:lnSpc>
                <a:spcPct val="80000"/>
              </a:lnSpc>
              <a:buFont typeface="Wingdings" pitchFamily="2" charset="2"/>
              <a:buAutoNum type="arabicPeriod"/>
            </a:pPr>
            <a:r>
              <a:rPr lang="ru-RU" sz="1800" b="1"/>
              <a:t>Часто ли ты используешь злые шутки?</a:t>
            </a:r>
          </a:p>
          <a:p>
            <a:pPr marL="609600" indent="-609600">
              <a:lnSpc>
                <a:spcPct val="80000"/>
              </a:lnSpc>
              <a:buFont typeface="Wingdings" pitchFamily="2" charset="2"/>
              <a:buAutoNum type="arabicPeriod"/>
            </a:pPr>
            <a:r>
              <a:rPr lang="ru-RU" sz="1800" b="1"/>
              <a:t>Свойственна ли тебе мстительность, злопамятность?</a:t>
            </a:r>
          </a:p>
          <a:p>
            <a:pPr marL="609600" indent="-609600">
              <a:lnSpc>
                <a:spcPct val="80000"/>
              </a:lnSpc>
              <a:buFont typeface="Wingdings" pitchFamily="2" charset="2"/>
              <a:buAutoNum type="arabicPeriod"/>
            </a:pPr>
            <a:r>
              <a:rPr lang="ru-RU" sz="1800" b="1"/>
              <a:t>Будешь ли ты поддерживать разговор с товарищем, если данная тема тебя совершенно не интересует?</a:t>
            </a:r>
          </a:p>
          <a:p>
            <a:pPr marL="609600" indent="-609600">
              <a:lnSpc>
                <a:spcPct val="80000"/>
              </a:lnSpc>
              <a:buFont typeface="Wingdings" pitchFamily="2" charset="2"/>
              <a:buAutoNum type="arabicPeriod"/>
            </a:pPr>
            <a:r>
              <a:rPr lang="ru-RU" sz="1800" b="1"/>
              <a:t>С желанием ли ты применяешь свои способности для пользы других людей?</a:t>
            </a:r>
          </a:p>
          <a:p>
            <a:pPr marL="609600" indent="-609600">
              <a:lnSpc>
                <a:spcPct val="80000"/>
              </a:lnSpc>
              <a:buFont typeface="Wingdings" pitchFamily="2" charset="2"/>
              <a:buAutoNum type="arabicPeriod"/>
            </a:pPr>
            <a:r>
              <a:rPr lang="ru-RU" sz="1800" b="1"/>
              <a:t>Бросаешь ли ты игру, когда уже очевидно, что ты проиграл?</a:t>
            </a:r>
          </a:p>
          <a:p>
            <a:pPr marL="609600" indent="-609600">
              <a:lnSpc>
                <a:spcPct val="80000"/>
              </a:lnSpc>
              <a:buFont typeface="Wingdings" pitchFamily="2" charset="2"/>
              <a:buAutoNum type="arabicPeriod"/>
            </a:pPr>
            <a:r>
              <a:rPr lang="ru-RU" sz="1800" b="1"/>
              <a:t>Если ты уверен в  своей правоте, будешь ли ты выслушивать аргументы другого человека?</a:t>
            </a:r>
          </a:p>
          <a:p>
            <a:pPr marL="609600" indent="-609600">
              <a:lnSpc>
                <a:spcPct val="80000"/>
              </a:lnSpc>
              <a:buFont typeface="Wingdings" pitchFamily="2" charset="2"/>
              <a:buAutoNum type="arabicPeriod"/>
            </a:pPr>
            <a:r>
              <a:rPr lang="ru-RU" sz="1800" b="1"/>
              <a:t>Будешь ли ты выполнять работу по просьбе родителей, если она не входит в  твои обязанности?</a:t>
            </a:r>
          </a:p>
          <a:p>
            <a:pPr marL="609600" indent="-609600">
              <a:lnSpc>
                <a:spcPct val="80000"/>
              </a:lnSpc>
              <a:buFont typeface="Wingdings" pitchFamily="2" charset="2"/>
              <a:buAutoNum type="arabicPeriod"/>
            </a:pPr>
            <a:r>
              <a:rPr lang="ru-RU" sz="1800" b="1"/>
              <a:t>Станешь ли ты передразнивать кого – то , чтобы развеселить своих друзей?</a:t>
            </a:r>
          </a:p>
          <a:p>
            <a:pPr marL="609600" indent="-609600">
              <a:lnSpc>
                <a:spcPct val="80000"/>
              </a:lnSpc>
              <a:buFont typeface="Wingdings" pitchFamily="2" charset="2"/>
              <a:buNone/>
            </a:pPr>
            <a:endParaRPr lang="ru-RU" sz="1800" b="1"/>
          </a:p>
          <a:p>
            <a:pPr marL="609600" indent="-609600">
              <a:lnSpc>
                <a:spcPct val="80000"/>
              </a:lnSpc>
              <a:buFont typeface="Wingdings" pitchFamily="2" charset="2"/>
              <a:buAutoNum type="arabicPeriod"/>
            </a:pPr>
            <a:endParaRPr lang="ru-RU" sz="1400" b="1"/>
          </a:p>
          <a:p>
            <a:pPr marL="609600" indent="-609600">
              <a:lnSpc>
                <a:spcPct val="80000"/>
              </a:lnSpc>
              <a:buFont typeface="Wingdings" pitchFamily="2" charset="2"/>
              <a:buAutoNum type="arabicPeriod"/>
            </a:pPr>
            <a:endParaRPr lang="ru-RU" sz="1600"/>
          </a:p>
        </p:txBody>
      </p:sp>
    </p:spTree>
    <p:extLst>
      <p:ext uri="{BB962C8B-B14F-4D97-AF65-F5344CB8AC3E}">
        <p14:creationId xmlns:p14="http://schemas.microsoft.com/office/powerpoint/2010/main" val="503303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 calcmode="lin" valueType="num">
                                      <p:cBhvr>
                                        <p:cTn id="7" dur="1000" fill="hold"/>
                                        <p:tgtEl>
                                          <p:spTgt spid="1229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2291">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2291">
                                            <p:txEl>
                                              <p:pRg st="1" end="1"/>
                                            </p:txEl>
                                          </p:spTgt>
                                        </p:tgtEl>
                                        <p:attrNameLst>
                                          <p:attrName>style.visibility</p:attrName>
                                        </p:attrNameLst>
                                      </p:cBhvr>
                                      <p:to>
                                        <p:strVal val="visible"/>
                                      </p:to>
                                    </p:set>
                                    <p:anim calcmode="lin" valueType="num">
                                      <p:cBhvr>
                                        <p:cTn id="13" dur="1000" fill="hold"/>
                                        <p:tgtEl>
                                          <p:spTgt spid="12291">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12291">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anim calcmode="lin" valueType="num">
                                      <p:cBhvr>
                                        <p:cTn id="19" dur="1000" fill="hold"/>
                                        <p:tgtEl>
                                          <p:spTgt spid="12291">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12291">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12291">
                                            <p:txEl>
                                              <p:pRg st="3" end="3"/>
                                            </p:txEl>
                                          </p:spTgt>
                                        </p:tgtEl>
                                        <p:attrNameLst>
                                          <p:attrName>style.visibility</p:attrName>
                                        </p:attrNameLst>
                                      </p:cBhvr>
                                      <p:to>
                                        <p:strVal val="visible"/>
                                      </p:to>
                                    </p:set>
                                    <p:anim calcmode="lin" valueType="num">
                                      <p:cBhvr>
                                        <p:cTn id="25" dur="1000" fill="hold"/>
                                        <p:tgtEl>
                                          <p:spTgt spid="12291">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12291">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12291">
                                            <p:txEl>
                                              <p:pRg st="4" end="4"/>
                                            </p:txEl>
                                          </p:spTgt>
                                        </p:tgtEl>
                                        <p:attrNameLst>
                                          <p:attrName>style.visibility</p:attrName>
                                        </p:attrNameLst>
                                      </p:cBhvr>
                                      <p:to>
                                        <p:strVal val="visible"/>
                                      </p:to>
                                    </p:set>
                                    <p:anim calcmode="lin" valueType="num">
                                      <p:cBhvr>
                                        <p:cTn id="31" dur="1000" fill="hold"/>
                                        <p:tgtEl>
                                          <p:spTgt spid="12291">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12291">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12291">
                                            <p:txEl>
                                              <p:pRg st="5" end="5"/>
                                            </p:txEl>
                                          </p:spTgt>
                                        </p:tgtEl>
                                        <p:attrNameLst>
                                          <p:attrName>style.visibility</p:attrName>
                                        </p:attrNameLst>
                                      </p:cBhvr>
                                      <p:to>
                                        <p:strVal val="visible"/>
                                      </p:to>
                                    </p:set>
                                    <p:anim calcmode="lin" valueType="num">
                                      <p:cBhvr>
                                        <p:cTn id="37" dur="1000" fill="hold"/>
                                        <p:tgtEl>
                                          <p:spTgt spid="12291">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12291">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12291">
                                            <p:txEl>
                                              <p:pRg st="6" end="6"/>
                                            </p:txEl>
                                          </p:spTgt>
                                        </p:tgtEl>
                                        <p:attrNameLst>
                                          <p:attrName>style.visibility</p:attrName>
                                        </p:attrNameLst>
                                      </p:cBhvr>
                                      <p:to>
                                        <p:strVal val="visible"/>
                                      </p:to>
                                    </p:set>
                                    <p:anim calcmode="lin" valueType="num">
                                      <p:cBhvr>
                                        <p:cTn id="43" dur="1000" fill="hold"/>
                                        <p:tgtEl>
                                          <p:spTgt spid="12291">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12291">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nodeType="clickEffect">
                                  <p:stCondLst>
                                    <p:cond delay="0"/>
                                  </p:stCondLst>
                                  <p:childTnLst>
                                    <p:set>
                                      <p:cBhvr>
                                        <p:cTn id="48" dur="1" fill="hold">
                                          <p:stCondLst>
                                            <p:cond delay="0"/>
                                          </p:stCondLst>
                                        </p:cTn>
                                        <p:tgtEl>
                                          <p:spTgt spid="12291">
                                            <p:txEl>
                                              <p:pRg st="7" end="7"/>
                                            </p:txEl>
                                          </p:spTgt>
                                        </p:tgtEl>
                                        <p:attrNameLst>
                                          <p:attrName>style.visibility</p:attrName>
                                        </p:attrNameLst>
                                      </p:cBhvr>
                                      <p:to>
                                        <p:strVal val="visible"/>
                                      </p:to>
                                    </p:set>
                                    <p:anim calcmode="lin" valueType="num">
                                      <p:cBhvr>
                                        <p:cTn id="49" dur="1000" fill="hold"/>
                                        <p:tgtEl>
                                          <p:spTgt spid="12291">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12291">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10" fill="hold" nodeType="clickEffect">
                                  <p:stCondLst>
                                    <p:cond delay="0"/>
                                  </p:stCondLst>
                                  <p:childTnLst>
                                    <p:set>
                                      <p:cBhvr>
                                        <p:cTn id="54" dur="1" fill="hold">
                                          <p:stCondLst>
                                            <p:cond delay="0"/>
                                          </p:stCondLst>
                                        </p:cTn>
                                        <p:tgtEl>
                                          <p:spTgt spid="12291">
                                            <p:txEl>
                                              <p:pRg st="8" end="8"/>
                                            </p:txEl>
                                          </p:spTgt>
                                        </p:tgtEl>
                                        <p:attrNameLst>
                                          <p:attrName>style.visibility</p:attrName>
                                        </p:attrNameLst>
                                      </p:cBhvr>
                                      <p:to>
                                        <p:strVal val="visible"/>
                                      </p:to>
                                    </p:set>
                                    <p:anim calcmode="lin" valueType="num">
                                      <p:cBhvr>
                                        <p:cTn id="55" dur="1000" fill="hold"/>
                                        <p:tgtEl>
                                          <p:spTgt spid="12291">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12291">
                                            <p:txEl>
                                              <p:pRg st="8" end="8"/>
                                            </p:txEl>
                                          </p:spTgt>
                                        </p:tgtEl>
                                        <p:attrNameLst>
                                          <p:attrName>ppt_h</p:attrName>
                                        </p:attrNameLst>
                                      </p:cBhvr>
                                      <p:tavLst>
                                        <p:tav tm="0">
                                          <p:val>
                                            <p:strVal val="#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17" presetClass="entr" presetSubtype="10" fill="hold" nodeType="clickEffect">
                                  <p:stCondLst>
                                    <p:cond delay="0"/>
                                  </p:stCondLst>
                                  <p:childTnLst>
                                    <p:set>
                                      <p:cBhvr>
                                        <p:cTn id="60" dur="1" fill="hold">
                                          <p:stCondLst>
                                            <p:cond delay="0"/>
                                          </p:stCondLst>
                                        </p:cTn>
                                        <p:tgtEl>
                                          <p:spTgt spid="12291">
                                            <p:txEl>
                                              <p:pRg st="9" end="9"/>
                                            </p:txEl>
                                          </p:spTgt>
                                        </p:tgtEl>
                                        <p:attrNameLst>
                                          <p:attrName>style.visibility</p:attrName>
                                        </p:attrNameLst>
                                      </p:cBhvr>
                                      <p:to>
                                        <p:strVal val="visible"/>
                                      </p:to>
                                    </p:set>
                                    <p:anim calcmode="lin" valueType="num">
                                      <p:cBhvr>
                                        <p:cTn id="61" dur="1000" fill="hold"/>
                                        <p:tgtEl>
                                          <p:spTgt spid="12291">
                                            <p:txEl>
                                              <p:pRg st="9" end="9"/>
                                            </p:txEl>
                                          </p:spTgt>
                                        </p:tgtEl>
                                        <p:attrNameLst>
                                          <p:attrName>ppt_w</p:attrName>
                                        </p:attrNameLst>
                                      </p:cBhvr>
                                      <p:tavLst>
                                        <p:tav tm="0">
                                          <p:val>
                                            <p:fltVal val="0"/>
                                          </p:val>
                                        </p:tav>
                                        <p:tav tm="100000">
                                          <p:val>
                                            <p:strVal val="#ppt_w"/>
                                          </p:val>
                                        </p:tav>
                                      </p:tavLst>
                                    </p:anim>
                                    <p:anim calcmode="lin" valueType="num">
                                      <p:cBhvr>
                                        <p:cTn id="62" dur="1000" fill="hold"/>
                                        <p:tgtEl>
                                          <p:spTgt spid="12291">
                                            <p:txEl>
                                              <p:pRg st="9" end="9"/>
                                            </p:txEl>
                                          </p:spTgt>
                                        </p:tgtEl>
                                        <p:attrNameLst>
                                          <p:attrName>ppt_h</p:attrName>
                                        </p:attrNameLst>
                                      </p:cBhvr>
                                      <p:tavLst>
                                        <p:tav tm="0">
                                          <p:val>
                                            <p:strVal val="#ppt_h"/>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17" presetClass="entr" presetSubtype="10" fill="hold" nodeType="clickEffect">
                                  <p:stCondLst>
                                    <p:cond delay="0"/>
                                  </p:stCondLst>
                                  <p:childTnLst>
                                    <p:set>
                                      <p:cBhvr>
                                        <p:cTn id="66" dur="1" fill="hold">
                                          <p:stCondLst>
                                            <p:cond delay="0"/>
                                          </p:stCondLst>
                                        </p:cTn>
                                        <p:tgtEl>
                                          <p:spTgt spid="12291">
                                            <p:txEl>
                                              <p:pRg st="10" end="10"/>
                                            </p:txEl>
                                          </p:spTgt>
                                        </p:tgtEl>
                                        <p:attrNameLst>
                                          <p:attrName>style.visibility</p:attrName>
                                        </p:attrNameLst>
                                      </p:cBhvr>
                                      <p:to>
                                        <p:strVal val="visible"/>
                                      </p:to>
                                    </p:set>
                                    <p:anim calcmode="lin" valueType="num">
                                      <p:cBhvr>
                                        <p:cTn id="67" dur="1000" fill="hold"/>
                                        <p:tgtEl>
                                          <p:spTgt spid="12291">
                                            <p:txEl>
                                              <p:pRg st="10" end="10"/>
                                            </p:txEl>
                                          </p:spTgt>
                                        </p:tgtEl>
                                        <p:attrNameLst>
                                          <p:attrName>ppt_w</p:attrName>
                                        </p:attrNameLst>
                                      </p:cBhvr>
                                      <p:tavLst>
                                        <p:tav tm="0">
                                          <p:val>
                                            <p:fltVal val="0"/>
                                          </p:val>
                                        </p:tav>
                                        <p:tav tm="100000">
                                          <p:val>
                                            <p:strVal val="#ppt_w"/>
                                          </p:val>
                                        </p:tav>
                                      </p:tavLst>
                                    </p:anim>
                                    <p:anim calcmode="lin" valueType="num">
                                      <p:cBhvr>
                                        <p:cTn id="68" dur="1000" fill="hold"/>
                                        <p:tgtEl>
                                          <p:spTgt spid="12291">
                                            <p:txEl>
                                              <p:pRg st="10" end="10"/>
                                            </p:txEl>
                                          </p:spTgt>
                                        </p:tgtEl>
                                        <p:attrNameLst>
                                          <p:attrName>ppt_h</p:attrName>
                                        </p:attrNameLst>
                                      </p:cBhvr>
                                      <p:tavLst>
                                        <p:tav tm="0">
                                          <p:val>
                                            <p:strVal val="#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17" presetClass="entr" presetSubtype="10" fill="hold" nodeType="clickEffect">
                                  <p:stCondLst>
                                    <p:cond delay="0"/>
                                  </p:stCondLst>
                                  <p:childTnLst>
                                    <p:set>
                                      <p:cBhvr>
                                        <p:cTn id="72" dur="1" fill="hold">
                                          <p:stCondLst>
                                            <p:cond delay="0"/>
                                          </p:stCondLst>
                                        </p:cTn>
                                        <p:tgtEl>
                                          <p:spTgt spid="12291">
                                            <p:txEl>
                                              <p:pRg st="11" end="11"/>
                                            </p:txEl>
                                          </p:spTgt>
                                        </p:tgtEl>
                                        <p:attrNameLst>
                                          <p:attrName>style.visibility</p:attrName>
                                        </p:attrNameLst>
                                      </p:cBhvr>
                                      <p:to>
                                        <p:strVal val="visible"/>
                                      </p:to>
                                    </p:set>
                                    <p:anim calcmode="lin" valueType="num">
                                      <p:cBhvr>
                                        <p:cTn id="73" dur="1000" fill="hold"/>
                                        <p:tgtEl>
                                          <p:spTgt spid="12291">
                                            <p:txEl>
                                              <p:pRg st="11" end="11"/>
                                            </p:txEl>
                                          </p:spTgt>
                                        </p:tgtEl>
                                        <p:attrNameLst>
                                          <p:attrName>ppt_w</p:attrName>
                                        </p:attrNameLst>
                                      </p:cBhvr>
                                      <p:tavLst>
                                        <p:tav tm="0">
                                          <p:val>
                                            <p:fltVal val="0"/>
                                          </p:val>
                                        </p:tav>
                                        <p:tav tm="100000">
                                          <p:val>
                                            <p:strVal val="#ppt_w"/>
                                          </p:val>
                                        </p:tav>
                                      </p:tavLst>
                                    </p:anim>
                                    <p:anim calcmode="lin" valueType="num">
                                      <p:cBhvr>
                                        <p:cTn id="74" dur="1000" fill="hold"/>
                                        <p:tgtEl>
                                          <p:spTgt spid="12291">
                                            <p:txEl>
                                              <p:pRg st="11" end="1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401" name="Group 65"/>
          <p:cNvGraphicFramePr>
            <a:graphicFrameLocks noGrp="1"/>
          </p:cNvGraphicFramePr>
          <p:nvPr>
            <p:ph idx="1"/>
          </p:nvPr>
        </p:nvGraphicFramePr>
        <p:xfrm>
          <a:off x="457200" y="1600200"/>
          <a:ext cx="8229600" cy="3413128"/>
        </p:xfrm>
        <a:graphic>
          <a:graphicData uri="http://schemas.openxmlformats.org/drawingml/2006/table">
            <a:tbl>
              <a:tblPr/>
              <a:tblGrid>
                <a:gridCol w="2098675"/>
                <a:gridCol w="1079500"/>
                <a:gridCol w="1223963"/>
                <a:gridCol w="1008062"/>
                <a:gridCol w="1081088"/>
                <a:gridCol w="936625"/>
                <a:gridCol w="801687"/>
              </a:tblGrid>
              <a:tr h="569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 вопроса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r>
              <a:tr h="566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Ответ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да</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нет</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r>
              <a:tr h="569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Баллы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 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r>
              <a:tr h="569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 вопроса</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r>
              <a:tr h="5667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Ответ</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33"/>
                    </a:solidFill>
                  </a:tcPr>
                </a:tc>
              </a:tr>
              <a:tr h="569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2800" b="0" i="0" u="none" strike="noStrike" cap="none" normalizeH="0" baseline="0" smtClean="0">
                          <a:ln>
                            <a:noFill/>
                          </a:ln>
                          <a:solidFill>
                            <a:schemeClr val="tx1"/>
                          </a:solidFill>
                          <a:effectLst/>
                          <a:latin typeface="Arial" charset="0"/>
                        </a:rPr>
                        <a:t>Баллы</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33"/>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33"/>
                    </a:solidFill>
                  </a:tcPr>
                </a:tc>
              </a:tr>
            </a:tbl>
          </a:graphicData>
        </a:graphic>
      </p:graphicFrame>
      <p:sp>
        <p:nvSpPr>
          <p:cNvPr id="14396" name="WordArt 60"/>
          <p:cNvSpPr>
            <a:spLocks noChangeArrowheads="1" noChangeShapeType="1" noTextEdit="1"/>
          </p:cNvSpPr>
          <p:nvPr/>
        </p:nvSpPr>
        <p:spPr bwMode="auto">
          <a:xfrm>
            <a:off x="2051050" y="476250"/>
            <a:ext cx="5616575" cy="762000"/>
          </a:xfrm>
          <a:prstGeom prst="rect">
            <a:avLst/>
          </a:prstGeom>
        </p:spPr>
        <p:txBody>
          <a:bodyPr wrap="none" fromWordArt="1">
            <a:prstTxWarp prst="textDeflate">
              <a:avLst>
                <a:gd name="adj" fmla="val 26227"/>
              </a:avLst>
            </a:prstTxWarp>
          </a:bodyPr>
          <a:lstStyle/>
          <a:p>
            <a:pPr algn="ctr"/>
            <a:r>
              <a:rPr lang="ru-RU" sz="3600" kern="10">
                <a:ln w="9525">
                  <a:solidFill>
                    <a:srgbClr val="993300"/>
                  </a:solidFill>
                  <a:round/>
                  <a:headEnd/>
                  <a:tailEnd/>
                </a:ln>
                <a:solidFill>
                  <a:srgbClr val="FF9900"/>
                </a:solidFill>
                <a:latin typeface="Impact"/>
              </a:rPr>
              <a:t>Бланк ответа</a:t>
            </a:r>
          </a:p>
        </p:txBody>
      </p:sp>
      <p:sp>
        <p:nvSpPr>
          <p:cNvPr id="14397" name="Text Box 61"/>
          <p:cNvSpPr txBox="1">
            <a:spLocks noChangeArrowheads="1"/>
          </p:cNvSpPr>
          <p:nvPr/>
        </p:nvSpPr>
        <p:spPr bwMode="auto">
          <a:xfrm>
            <a:off x="684213" y="5084763"/>
            <a:ext cx="7366000" cy="641350"/>
          </a:xfrm>
          <a:prstGeom prst="rect">
            <a:avLst/>
          </a:prstGeom>
          <a:noFill/>
          <a:ln w="9525">
            <a:noFill/>
            <a:miter lim="800000"/>
            <a:headEnd/>
            <a:tailEnd/>
          </a:ln>
          <a:effectLst/>
        </p:spPr>
        <p:txBody>
          <a:bodyPr>
            <a:spAutoFit/>
          </a:bodyPr>
          <a:lstStyle/>
          <a:p>
            <a:r>
              <a:rPr lang="ru-RU" sz="3600">
                <a:solidFill>
                  <a:srgbClr val="000000"/>
                </a:solidFill>
              </a:rPr>
              <a:t>Да</a:t>
            </a:r>
            <a:r>
              <a:rPr lang="ru-RU" sz="3600"/>
              <a:t>   - № 1,3,4,7,11   -     1 балл</a:t>
            </a:r>
          </a:p>
        </p:txBody>
      </p:sp>
      <p:sp>
        <p:nvSpPr>
          <p:cNvPr id="14398" name="Text Box 62"/>
          <p:cNvSpPr txBox="1">
            <a:spLocks noChangeArrowheads="1"/>
          </p:cNvSpPr>
          <p:nvPr/>
        </p:nvSpPr>
        <p:spPr bwMode="auto">
          <a:xfrm>
            <a:off x="611188" y="5876925"/>
            <a:ext cx="8208962" cy="641350"/>
          </a:xfrm>
          <a:prstGeom prst="rect">
            <a:avLst/>
          </a:prstGeom>
          <a:noFill/>
          <a:ln w="9525">
            <a:noFill/>
            <a:miter lim="800000"/>
            <a:headEnd/>
            <a:tailEnd/>
          </a:ln>
          <a:effectLst/>
        </p:spPr>
        <p:txBody>
          <a:bodyPr>
            <a:spAutoFit/>
          </a:bodyPr>
          <a:lstStyle/>
          <a:p>
            <a:r>
              <a:rPr lang="ru-RU" sz="3600">
                <a:solidFill>
                  <a:srgbClr val="000000"/>
                </a:solidFill>
              </a:rPr>
              <a:t>Нет</a:t>
            </a:r>
            <a:r>
              <a:rPr lang="ru-RU" sz="3600"/>
              <a:t>  - № 2,5,6,8,9,10,12   -  1 балл</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2051050" y="765175"/>
            <a:ext cx="5122863" cy="792163"/>
          </a:xfrm>
          <a:ln/>
        </p:spPr>
        <p:txBody>
          <a:bodyPr/>
          <a:lstStyle/>
          <a:p>
            <a:r>
              <a:rPr lang="ru-RU" sz="6000">
                <a:solidFill>
                  <a:srgbClr val="A50021"/>
                </a:solidFill>
              </a:rPr>
              <a:t>Результаты:</a:t>
            </a:r>
          </a:p>
        </p:txBody>
      </p:sp>
      <p:sp>
        <p:nvSpPr>
          <p:cNvPr id="19459" name="Rectangle 3"/>
          <p:cNvSpPr>
            <a:spLocks noGrp="1" noChangeArrowheads="1"/>
          </p:cNvSpPr>
          <p:nvPr>
            <p:ph type="body" idx="1"/>
          </p:nvPr>
        </p:nvSpPr>
        <p:spPr>
          <a:xfrm>
            <a:off x="468313" y="1844675"/>
            <a:ext cx="8229600" cy="4464050"/>
          </a:xfrm>
        </p:spPr>
        <p:txBody>
          <a:bodyPr/>
          <a:lstStyle/>
          <a:p>
            <a:pPr>
              <a:lnSpc>
                <a:spcPct val="80000"/>
              </a:lnSpc>
            </a:pPr>
            <a:r>
              <a:rPr lang="ru-RU" sz="2800">
                <a:solidFill>
                  <a:srgbClr val="A50021"/>
                </a:solidFill>
              </a:rPr>
              <a:t>Больше 8 очков:</a:t>
            </a:r>
            <a:r>
              <a:rPr lang="ru-RU" sz="2800"/>
              <a:t> Ты любезен, нравишься окружающим, умеешь общаться с людьми. У тебя много друзей. Одно предостережение: никогда никому не позволяй злоупотреблять твоей добротой.</a:t>
            </a:r>
          </a:p>
          <a:p>
            <a:pPr>
              <a:lnSpc>
                <a:spcPct val="80000"/>
              </a:lnSpc>
            </a:pPr>
            <a:r>
              <a:rPr lang="ru-RU" sz="2800">
                <a:solidFill>
                  <a:srgbClr val="A50021"/>
                </a:solidFill>
              </a:rPr>
              <a:t>От 4 до 8:</a:t>
            </a:r>
            <a:r>
              <a:rPr lang="ru-RU" sz="2800"/>
              <a:t> Твоя доброта – вопрос случая – добр ты не с каждым. Для кого-то ты идешь на все. Но старайся быть ровным с каждым и со всеми, чтобы не было на тебя обид.</a:t>
            </a:r>
          </a:p>
          <a:p>
            <a:pPr>
              <a:lnSpc>
                <a:spcPct val="80000"/>
              </a:lnSpc>
            </a:pPr>
            <a:r>
              <a:rPr lang="ru-RU" sz="2800">
                <a:solidFill>
                  <a:srgbClr val="A50021"/>
                </a:solidFill>
              </a:rPr>
              <a:t>Менее 4 очков:</a:t>
            </a:r>
            <a:r>
              <a:rPr lang="ru-RU" sz="2800"/>
              <a:t> Тебе предстоит сложная работа над собой.</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ChangeArrowheads="1"/>
          </p:cNvSpPr>
          <p:nvPr/>
        </p:nvSpPr>
        <p:spPr bwMode="auto">
          <a:xfrm>
            <a:off x="971550" y="1654175"/>
            <a:ext cx="6985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ru-RU" sz="4000">
                <a:latin typeface="Arial" charset="0"/>
              </a:rPr>
              <a:t>Доброта - пассивная</a:t>
            </a:r>
          </a:p>
        </p:txBody>
      </p:sp>
      <p:sp>
        <p:nvSpPr>
          <p:cNvPr id="4101" name="Text Box 5"/>
          <p:cNvSpPr txBox="1">
            <a:spLocks noChangeArrowheads="1"/>
          </p:cNvSpPr>
          <p:nvPr/>
        </p:nvSpPr>
        <p:spPr bwMode="auto">
          <a:xfrm>
            <a:off x="2300288" y="1989138"/>
            <a:ext cx="4000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latin typeface="Arial" charset="0"/>
            </a:endParaRPr>
          </a:p>
        </p:txBody>
      </p:sp>
      <p:pic>
        <p:nvPicPr>
          <p:cNvPr id="4108" name="Picture 12" descr="чебурашка"/>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563938" y="3357563"/>
            <a:ext cx="2166937" cy="2100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61568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4100">
                                            <p:txEl>
                                              <p:pRg st="0" end="0"/>
                                            </p:txEl>
                                          </p:spTgt>
                                        </p:tgtEl>
                                        <p:attrNameLst>
                                          <p:attrName>style.visibility</p:attrName>
                                        </p:attrNameLst>
                                      </p:cBhvr>
                                      <p:to>
                                        <p:strVal val="visible"/>
                                      </p:to>
                                    </p:set>
                                    <p:animScale>
                                      <p:cBhvr>
                                        <p:cTn id="7" dur="2000" decel="50000" fill="hold">
                                          <p:stCondLst>
                                            <p:cond delay="0"/>
                                          </p:stCondLst>
                                        </p:cTn>
                                        <p:tgtEl>
                                          <p:spTgt spid="410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4100">
                                            <p:txEl>
                                              <p:pRg st="0" end="0"/>
                                            </p:txEl>
                                          </p:spTgt>
                                        </p:tgtEl>
                                        <p:attrNameLst>
                                          <p:attrName>ppt_x</p:attrName>
                                          <p:attrName>ppt_y</p:attrName>
                                        </p:attrNameLst>
                                      </p:cBhvr>
                                    </p:animMotion>
                                    <p:animEffect transition="in" filter="fade">
                                      <p:cBhvr>
                                        <p:cTn id="9" dur="2000"/>
                                        <p:tgtEl>
                                          <p:spTgt spid="410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4"/>
          <p:cNvSpPr txBox="1">
            <a:spLocks noChangeArrowheads="1"/>
          </p:cNvSpPr>
          <p:nvPr/>
        </p:nvSpPr>
        <p:spPr bwMode="auto">
          <a:xfrm>
            <a:off x="971550" y="1360488"/>
            <a:ext cx="812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ru-RU">
              <a:latin typeface="Arial" charset="0"/>
            </a:endParaRPr>
          </a:p>
        </p:txBody>
      </p:sp>
      <p:sp>
        <p:nvSpPr>
          <p:cNvPr id="7173" name="Text Box 5"/>
          <p:cNvSpPr txBox="1">
            <a:spLocks noChangeArrowheads="1"/>
          </p:cNvSpPr>
          <p:nvPr/>
        </p:nvSpPr>
        <p:spPr bwMode="auto">
          <a:xfrm>
            <a:off x="827088" y="1052513"/>
            <a:ext cx="7710487"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sz="3600">
                <a:latin typeface="Arial" charset="0"/>
              </a:rPr>
              <a:t>Самая маленькая доброта – </a:t>
            </a:r>
          </a:p>
          <a:p>
            <a:r>
              <a:rPr lang="ru-RU" sz="3600">
                <a:latin typeface="Arial" charset="0"/>
              </a:rPr>
              <a:t>пассивная. </a:t>
            </a:r>
          </a:p>
          <a:p>
            <a:r>
              <a:rPr lang="ru-RU" sz="3600">
                <a:latin typeface="Arial" charset="0"/>
              </a:rPr>
              <a:t>Человек не ударит слабого,</a:t>
            </a:r>
          </a:p>
          <a:p>
            <a:r>
              <a:rPr lang="ru-RU" sz="3600">
                <a:latin typeface="Arial" charset="0"/>
              </a:rPr>
              <a:t> не заденет самолюбия легко </a:t>
            </a:r>
          </a:p>
          <a:p>
            <a:r>
              <a:rPr lang="ru-RU" sz="3600">
                <a:latin typeface="Arial" charset="0"/>
              </a:rPr>
              <a:t>ранимого. </a:t>
            </a:r>
          </a:p>
          <a:p>
            <a:r>
              <a:rPr lang="ru-RU" sz="3600">
                <a:latin typeface="Arial" charset="0"/>
              </a:rPr>
              <a:t>Но пройдёт мимо зла, не поспешит</a:t>
            </a:r>
          </a:p>
          <a:p>
            <a:r>
              <a:rPr lang="ru-RU" sz="3600">
                <a:latin typeface="Arial" charset="0"/>
              </a:rPr>
              <a:t>сделать добро.</a:t>
            </a:r>
          </a:p>
        </p:txBody>
      </p:sp>
      <p:pic>
        <p:nvPicPr>
          <p:cNvPr id="7174" name="Picture 6" descr="лютик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34150" y="4724400"/>
            <a:ext cx="2003425"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622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blinds(horizontal)">
                                      <p:cBhvr>
                                        <p:cTn id="7" dur="500"/>
                                        <p:tgtEl>
                                          <p:spTgt spid="7173">
                                            <p:txEl>
                                              <p:pRg st="0" end="0"/>
                                            </p:txEl>
                                          </p:spTgt>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7173">
                                            <p:txEl>
                                              <p:pRg st="1" end="1"/>
                                            </p:txEl>
                                          </p:spTgt>
                                        </p:tgtEl>
                                        <p:attrNameLst>
                                          <p:attrName>style.visibility</p:attrName>
                                        </p:attrNameLst>
                                      </p:cBhvr>
                                      <p:to>
                                        <p:strVal val="visible"/>
                                      </p:to>
                                    </p:set>
                                    <p:animEffect transition="in" filter="blinds(horizontal)">
                                      <p:cBhvr>
                                        <p:cTn id="11" dur="500"/>
                                        <p:tgtEl>
                                          <p:spTgt spid="7173">
                                            <p:txEl>
                                              <p:pRg st="1" end="1"/>
                                            </p:txEl>
                                          </p:spTgt>
                                        </p:tgtEl>
                                      </p:cBhvr>
                                    </p:animEffect>
                                  </p:childTnLst>
                                </p:cTn>
                              </p:par>
                            </p:childTnLst>
                          </p:cTn>
                        </p:par>
                        <p:par>
                          <p:cTn id="12" fill="hold" nodeType="afterGroup">
                            <p:stCondLst>
                              <p:cond delay="1000"/>
                            </p:stCondLst>
                            <p:childTnLst>
                              <p:par>
                                <p:cTn id="13" presetID="3" presetClass="entr" presetSubtype="10" fill="hold" nodeType="afterEffect">
                                  <p:stCondLst>
                                    <p:cond delay="0"/>
                                  </p:stCondLst>
                                  <p:childTnLst>
                                    <p:set>
                                      <p:cBhvr>
                                        <p:cTn id="14" dur="1" fill="hold">
                                          <p:stCondLst>
                                            <p:cond delay="0"/>
                                          </p:stCondLst>
                                        </p:cTn>
                                        <p:tgtEl>
                                          <p:spTgt spid="7173">
                                            <p:txEl>
                                              <p:pRg st="2" end="2"/>
                                            </p:txEl>
                                          </p:spTgt>
                                        </p:tgtEl>
                                        <p:attrNameLst>
                                          <p:attrName>style.visibility</p:attrName>
                                        </p:attrNameLst>
                                      </p:cBhvr>
                                      <p:to>
                                        <p:strVal val="visible"/>
                                      </p:to>
                                    </p:set>
                                    <p:animEffect transition="in" filter="blinds(horizontal)">
                                      <p:cBhvr>
                                        <p:cTn id="15" dur="500"/>
                                        <p:tgtEl>
                                          <p:spTgt spid="7173">
                                            <p:txEl>
                                              <p:pRg st="2" end="2"/>
                                            </p:txEl>
                                          </p:spTgt>
                                        </p:tgtEl>
                                      </p:cBhvr>
                                    </p:animEffect>
                                  </p:childTnLst>
                                </p:cTn>
                              </p:par>
                            </p:childTnLst>
                          </p:cTn>
                        </p:par>
                        <p:par>
                          <p:cTn id="16" fill="hold" nodeType="afterGroup">
                            <p:stCondLst>
                              <p:cond delay="1500"/>
                            </p:stCondLst>
                            <p:childTnLst>
                              <p:par>
                                <p:cTn id="17" presetID="3" presetClass="entr" presetSubtype="10" fill="hold" nodeType="afterEffect">
                                  <p:stCondLst>
                                    <p:cond delay="0"/>
                                  </p:stCondLst>
                                  <p:childTnLst>
                                    <p:set>
                                      <p:cBhvr>
                                        <p:cTn id="18" dur="1" fill="hold">
                                          <p:stCondLst>
                                            <p:cond delay="0"/>
                                          </p:stCondLst>
                                        </p:cTn>
                                        <p:tgtEl>
                                          <p:spTgt spid="7173">
                                            <p:txEl>
                                              <p:pRg st="3" end="3"/>
                                            </p:txEl>
                                          </p:spTgt>
                                        </p:tgtEl>
                                        <p:attrNameLst>
                                          <p:attrName>style.visibility</p:attrName>
                                        </p:attrNameLst>
                                      </p:cBhvr>
                                      <p:to>
                                        <p:strVal val="visible"/>
                                      </p:to>
                                    </p:set>
                                    <p:animEffect transition="in" filter="blinds(horizontal)">
                                      <p:cBhvr>
                                        <p:cTn id="19" dur="500"/>
                                        <p:tgtEl>
                                          <p:spTgt spid="7173">
                                            <p:txEl>
                                              <p:pRg st="3" end="3"/>
                                            </p:txEl>
                                          </p:spTgt>
                                        </p:tgtEl>
                                      </p:cBhvr>
                                    </p:animEffect>
                                  </p:childTnLst>
                                </p:cTn>
                              </p:par>
                            </p:childTnLst>
                          </p:cTn>
                        </p:par>
                        <p:par>
                          <p:cTn id="20" fill="hold" nodeType="afterGroup">
                            <p:stCondLst>
                              <p:cond delay="2000"/>
                            </p:stCondLst>
                            <p:childTnLst>
                              <p:par>
                                <p:cTn id="21" presetID="3" presetClass="entr" presetSubtype="10" fill="hold" nodeType="afterEffect">
                                  <p:stCondLst>
                                    <p:cond delay="0"/>
                                  </p:stCondLst>
                                  <p:childTnLst>
                                    <p:set>
                                      <p:cBhvr>
                                        <p:cTn id="22" dur="1" fill="hold">
                                          <p:stCondLst>
                                            <p:cond delay="0"/>
                                          </p:stCondLst>
                                        </p:cTn>
                                        <p:tgtEl>
                                          <p:spTgt spid="7173">
                                            <p:txEl>
                                              <p:pRg st="4" end="4"/>
                                            </p:txEl>
                                          </p:spTgt>
                                        </p:tgtEl>
                                        <p:attrNameLst>
                                          <p:attrName>style.visibility</p:attrName>
                                        </p:attrNameLst>
                                      </p:cBhvr>
                                      <p:to>
                                        <p:strVal val="visible"/>
                                      </p:to>
                                    </p:set>
                                    <p:animEffect transition="in" filter="blinds(horizontal)">
                                      <p:cBhvr>
                                        <p:cTn id="23" dur="500"/>
                                        <p:tgtEl>
                                          <p:spTgt spid="7173">
                                            <p:txEl>
                                              <p:pRg st="4" end="4"/>
                                            </p:txEl>
                                          </p:spTgt>
                                        </p:tgtEl>
                                      </p:cBhvr>
                                    </p:animEffect>
                                  </p:childTnLst>
                                </p:cTn>
                              </p:par>
                            </p:childTnLst>
                          </p:cTn>
                        </p:par>
                        <p:par>
                          <p:cTn id="24" fill="hold" nodeType="afterGroup">
                            <p:stCondLst>
                              <p:cond delay="2500"/>
                            </p:stCondLst>
                            <p:childTnLst>
                              <p:par>
                                <p:cTn id="25" presetID="3" presetClass="entr" presetSubtype="10" fill="hold" nodeType="afterEffect">
                                  <p:stCondLst>
                                    <p:cond delay="0"/>
                                  </p:stCondLst>
                                  <p:childTnLst>
                                    <p:set>
                                      <p:cBhvr>
                                        <p:cTn id="26" dur="1" fill="hold">
                                          <p:stCondLst>
                                            <p:cond delay="0"/>
                                          </p:stCondLst>
                                        </p:cTn>
                                        <p:tgtEl>
                                          <p:spTgt spid="7173">
                                            <p:txEl>
                                              <p:pRg st="5" end="5"/>
                                            </p:txEl>
                                          </p:spTgt>
                                        </p:tgtEl>
                                        <p:attrNameLst>
                                          <p:attrName>style.visibility</p:attrName>
                                        </p:attrNameLst>
                                      </p:cBhvr>
                                      <p:to>
                                        <p:strVal val="visible"/>
                                      </p:to>
                                    </p:set>
                                    <p:animEffect transition="in" filter="blinds(horizontal)">
                                      <p:cBhvr>
                                        <p:cTn id="27" dur="500"/>
                                        <p:tgtEl>
                                          <p:spTgt spid="7173">
                                            <p:txEl>
                                              <p:pRg st="5" end="5"/>
                                            </p:txEl>
                                          </p:spTgt>
                                        </p:tgtEl>
                                      </p:cBhvr>
                                    </p:animEffect>
                                  </p:childTnLst>
                                </p:cTn>
                              </p:par>
                            </p:childTnLst>
                          </p:cTn>
                        </p:par>
                        <p:par>
                          <p:cTn id="28" fill="hold" nodeType="afterGroup">
                            <p:stCondLst>
                              <p:cond delay="3000"/>
                            </p:stCondLst>
                            <p:childTnLst>
                              <p:par>
                                <p:cTn id="29" presetID="3" presetClass="entr" presetSubtype="10" fill="hold" nodeType="afterEffect">
                                  <p:stCondLst>
                                    <p:cond delay="0"/>
                                  </p:stCondLst>
                                  <p:childTnLst>
                                    <p:set>
                                      <p:cBhvr>
                                        <p:cTn id="30" dur="1" fill="hold">
                                          <p:stCondLst>
                                            <p:cond delay="0"/>
                                          </p:stCondLst>
                                        </p:cTn>
                                        <p:tgtEl>
                                          <p:spTgt spid="7173">
                                            <p:txEl>
                                              <p:pRg st="6" end="6"/>
                                            </p:txEl>
                                          </p:spTgt>
                                        </p:tgtEl>
                                        <p:attrNameLst>
                                          <p:attrName>style.visibility</p:attrName>
                                        </p:attrNameLst>
                                      </p:cBhvr>
                                      <p:to>
                                        <p:strVal val="visible"/>
                                      </p:to>
                                    </p:set>
                                    <p:animEffect transition="in" filter="blinds(horizontal)">
                                      <p:cBhvr>
                                        <p:cTn id="31" dur="500"/>
                                        <p:tgtEl>
                                          <p:spTgt spid="717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1619250" y="2416175"/>
            <a:ext cx="48974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sz="4000">
                <a:latin typeface="Arial" charset="0"/>
              </a:rPr>
              <a:t>Доброта - активная</a:t>
            </a:r>
          </a:p>
        </p:txBody>
      </p:sp>
      <p:pic>
        <p:nvPicPr>
          <p:cNvPr id="6149" name="Picture 5" descr="0_6b0d_56d755a2_L"/>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3429000"/>
            <a:ext cx="3619500" cy="2724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430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nodeType="afterEffect">
                                  <p:stCondLst>
                                    <p:cond delay="0"/>
                                  </p:stCondLst>
                                  <p:iterate type="lt">
                                    <p:tmPct val="0"/>
                                  </p:iterate>
                                  <p:childTnLst>
                                    <p:set>
                                      <p:cBhvr>
                                        <p:cTn id="6" dur="1" fill="hold">
                                          <p:stCondLst>
                                            <p:cond delay="0"/>
                                          </p:stCondLst>
                                        </p:cTn>
                                        <p:tgtEl>
                                          <p:spTgt spid="6148">
                                            <p:txEl>
                                              <p:pRg st="0" end="0"/>
                                            </p:txEl>
                                          </p:spTgt>
                                        </p:tgtEl>
                                        <p:attrNameLst>
                                          <p:attrName>style.visibility</p:attrName>
                                        </p:attrNameLst>
                                      </p:cBhvr>
                                      <p:to>
                                        <p:strVal val="visible"/>
                                      </p:to>
                                    </p:set>
                                    <p:animScale>
                                      <p:cBhvr>
                                        <p:cTn id="7" dur="2000" decel="50000" fill="hold">
                                          <p:stCondLst>
                                            <p:cond delay="0"/>
                                          </p:stCondLst>
                                        </p:cTn>
                                        <p:tgtEl>
                                          <p:spTgt spid="614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6148">
                                            <p:txEl>
                                              <p:pRg st="0" end="0"/>
                                            </p:txEl>
                                          </p:spTgt>
                                        </p:tgtEl>
                                        <p:attrNameLst>
                                          <p:attrName>ppt_x</p:attrName>
                                          <p:attrName>ppt_y</p:attrName>
                                        </p:attrNameLst>
                                      </p:cBhvr>
                                    </p:animMotion>
                                    <p:animEffect transition="in" filter="fade">
                                      <p:cBhvr>
                                        <p:cTn id="9" dur="2000"/>
                                        <p:tgtEl>
                                          <p:spTgt spid="61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5"/>
          <p:cNvSpPr>
            <a:spLocks noChangeArrowheads="1"/>
          </p:cNvSpPr>
          <p:nvPr/>
        </p:nvSpPr>
        <p:spPr bwMode="auto">
          <a:xfrm>
            <a:off x="539750" y="1389063"/>
            <a:ext cx="7623175" cy="283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ru-RU" sz="3200">
                <a:latin typeface="Arial" charset="0"/>
              </a:rPr>
              <a:t> </a:t>
            </a:r>
            <a:r>
              <a:rPr lang="ru-RU">
                <a:latin typeface="Arial" charset="0"/>
              </a:rPr>
              <a:t>    </a:t>
            </a:r>
            <a:r>
              <a:rPr lang="ru-RU" sz="3600">
                <a:latin typeface="Arial" charset="0"/>
              </a:rPr>
              <a:t>Бывает доброта активная, когда человек совершает добрые дела,</a:t>
            </a:r>
          </a:p>
          <a:p>
            <a:r>
              <a:rPr lang="ru-RU" sz="3600">
                <a:latin typeface="Arial" charset="0"/>
              </a:rPr>
              <a:t> но тоже проходит мимо зла.</a:t>
            </a:r>
          </a:p>
          <a:p>
            <a:r>
              <a:rPr lang="ru-RU" sz="3600">
                <a:latin typeface="Arial" charset="0"/>
              </a:rPr>
              <a:t> Может, он делал добро другим для своей выгоды?</a:t>
            </a:r>
          </a:p>
        </p:txBody>
      </p:sp>
      <p:pic>
        <p:nvPicPr>
          <p:cNvPr id="8198" name="Picture 6" descr="первоцвет"/>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443663" y="4437063"/>
            <a:ext cx="2247900" cy="2249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8976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8197">
                                            <p:txEl>
                                              <p:pRg st="0" end="0"/>
                                            </p:txEl>
                                          </p:spTgt>
                                        </p:tgtEl>
                                        <p:attrNameLst>
                                          <p:attrName>style.visibility</p:attrName>
                                        </p:attrNameLst>
                                      </p:cBhvr>
                                      <p:to>
                                        <p:strVal val="visible"/>
                                      </p:to>
                                    </p:set>
                                    <p:animEffect transition="in" filter="fade">
                                      <p:cBhvr>
                                        <p:cTn id="7" dur="1000"/>
                                        <p:tgtEl>
                                          <p:spTgt spid="8197">
                                            <p:txEl>
                                              <p:pRg st="0" end="0"/>
                                            </p:txEl>
                                          </p:spTgt>
                                        </p:tgtEl>
                                      </p:cBhvr>
                                    </p:animEffect>
                                    <p:anim calcmode="lin" valueType="num">
                                      <p:cBhvr>
                                        <p:cTn id="8" dur="1000" fill="hold"/>
                                        <p:tgtEl>
                                          <p:spTgt spid="819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7">
                                            <p:txEl>
                                              <p:pRg st="0" end="0"/>
                                            </p:txEl>
                                          </p:spTgt>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8197">
                                            <p:txEl>
                                              <p:pRg st="1" end="1"/>
                                            </p:txEl>
                                          </p:spTgt>
                                        </p:tgtEl>
                                        <p:attrNameLst>
                                          <p:attrName>style.visibility</p:attrName>
                                        </p:attrNameLst>
                                      </p:cBhvr>
                                      <p:to>
                                        <p:strVal val="visible"/>
                                      </p:to>
                                    </p:set>
                                    <p:animEffect transition="in" filter="fade">
                                      <p:cBhvr>
                                        <p:cTn id="13" dur="1000"/>
                                        <p:tgtEl>
                                          <p:spTgt spid="8197">
                                            <p:txEl>
                                              <p:pRg st="1" end="1"/>
                                            </p:txEl>
                                          </p:spTgt>
                                        </p:tgtEl>
                                      </p:cBhvr>
                                    </p:animEffect>
                                    <p:anim calcmode="lin" valueType="num">
                                      <p:cBhvr>
                                        <p:cTn id="14" dur="1000" fill="hold"/>
                                        <p:tgtEl>
                                          <p:spTgt spid="8197">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8197">
                                            <p:txEl>
                                              <p:pRg st="1" end="1"/>
                                            </p:txEl>
                                          </p:spTgt>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8197">
                                            <p:txEl>
                                              <p:pRg st="2" end="2"/>
                                            </p:txEl>
                                          </p:spTgt>
                                        </p:tgtEl>
                                        <p:attrNameLst>
                                          <p:attrName>style.visibility</p:attrName>
                                        </p:attrNameLst>
                                      </p:cBhvr>
                                      <p:to>
                                        <p:strVal val="visible"/>
                                      </p:to>
                                    </p:set>
                                    <p:animEffect transition="in" filter="fade">
                                      <p:cBhvr>
                                        <p:cTn id="19" dur="1000"/>
                                        <p:tgtEl>
                                          <p:spTgt spid="8197">
                                            <p:txEl>
                                              <p:pRg st="2" end="2"/>
                                            </p:txEl>
                                          </p:spTgt>
                                        </p:tgtEl>
                                      </p:cBhvr>
                                    </p:animEffect>
                                    <p:anim calcmode="lin" valueType="num">
                                      <p:cBhvr>
                                        <p:cTn id="20" dur="1000" fill="hold"/>
                                        <p:tgtEl>
                                          <p:spTgt spid="819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819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1258888" y="2565400"/>
            <a:ext cx="6335712"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sz="4000">
                <a:latin typeface="Arial" charset="0"/>
              </a:rPr>
              <a:t>Доброта - созидательная</a:t>
            </a:r>
          </a:p>
        </p:txBody>
      </p:sp>
      <p:pic>
        <p:nvPicPr>
          <p:cNvPr id="5125" name="Picture 5" descr="blest40"/>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940425" y="271463"/>
            <a:ext cx="2352675" cy="2105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3736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nodeType="afterEffect">
                                  <p:stCondLst>
                                    <p:cond delay="0"/>
                                  </p:stCondLst>
                                  <p:iterate type="lt">
                                    <p:tmPct val="0"/>
                                  </p:iterate>
                                  <p:childTnLst>
                                    <p:set>
                                      <p:cBhvr>
                                        <p:cTn id="6" dur="1" fill="hold">
                                          <p:stCondLst>
                                            <p:cond delay="0"/>
                                          </p:stCondLst>
                                        </p:cTn>
                                        <p:tgtEl>
                                          <p:spTgt spid="5124">
                                            <p:txEl>
                                              <p:pRg st="0" end="0"/>
                                            </p:txEl>
                                          </p:spTgt>
                                        </p:tgtEl>
                                        <p:attrNameLst>
                                          <p:attrName>style.visibility</p:attrName>
                                        </p:attrNameLst>
                                      </p:cBhvr>
                                      <p:to>
                                        <p:strVal val="visible"/>
                                      </p:to>
                                    </p:set>
                                    <p:animScale>
                                      <p:cBhvr>
                                        <p:cTn id="7" dur="2000" decel="50000" fill="hold">
                                          <p:stCondLst>
                                            <p:cond delay="0"/>
                                          </p:stCondLst>
                                        </p:cTn>
                                        <p:tgtEl>
                                          <p:spTgt spid="512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000" decel="50000" fill="hold">
                                          <p:stCondLst>
                                            <p:cond delay="0"/>
                                          </p:stCondLst>
                                        </p:cTn>
                                        <p:tgtEl>
                                          <p:spTgt spid="5124">
                                            <p:txEl>
                                              <p:pRg st="0" end="0"/>
                                            </p:txEl>
                                          </p:spTgt>
                                        </p:tgtEl>
                                        <p:attrNameLst>
                                          <p:attrName>ppt_x</p:attrName>
                                          <p:attrName>ppt_y</p:attrName>
                                        </p:attrNameLst>
                                      </p:cBhvr>
                                    </p:animMotion>
                                    <p:animEffect transition="in" filter="fade">
                                      <p:cBhvr>
                                        <p:cTn id="9" dur="2000"/>
                                        <p:tgtEl>
                                          <p:spTgt spid="51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ext Box 4"/>
          <p:cNvSpPr txBox="1">
            <a:spLocks noChangeArrowheads="1"/>
          </p:cNvSpPr>
          <p:nvPr/>
        </p:nvSpPr>
        <p:spPr bwMode="auto">
          <a:xfrm>
            <a:off x="879475" y="1143000"/>
            <a:ext cx="7496175"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sz="2400">
                <a:latin typeface="Arial" charset="0"/>
              </a:rPr>
              <a:t>Доброта созидательная - то самое ценное, </a:t>
            </a:r>
          </a:p>
          <a:p>
            <a:r>
              <a:rPr lang="ru-RU" sz="2400">
                <a:latin typeface="Arial" charset="0"/>
              </a:rPr>
              <a:t>что может быть в человеке.</a:t>
            </a:r>
          </a:p>
          <a:p>
            <a:r>
              <a:rPr lang="ru-RU" sz="2400">
                <a:latin typeface="Arial" charset="0"/>
              </a:rPr>
              <a:t>Такая доброта выбирает себе хозяина – человека </a:t>
            </a:r>
          </a:p>
          <a:p>
            <a:r>
              <a:rPr lang="ru-RU" sz="2400">
                <a:latin typeface="Arial" charset="0"/>
              </a:rPr>
              <a:t>с чувством обострённого достоинства, который </a:t>
            </a:r>
          </a:p>
          <a:p>
            <a:r>
              <a:rPr lang="ru-RU" sz="2400">
                <a:latin typeface="Arial" charset="0"/>
              </a:rPr>
              <a:t>защитит Слабого, поможет в беде, по-настоящему </a:t>
            </a:r>
          </a:p>
          <a:p>
            <a:r>
              <a:rPr lang="ru-RU" sz="2400">
                <a:latin typeface="Arial" charset="0"/>
              </a:rPr>
              <a:t>почувствует несправедливость, унижение одного </a:t>
            </a:r>
          </a:p>
          <a:p>
            <a:r>
              <a:rPr lang="ru-RU" sz="2400">
                <a:latin typeface="Arial" charset="0"/>
              </a:rPr>
              <a:t>человека другим и способен бороться со злом.</a:t>
            </a:r>
          </a:p>
        </p:txBody>
      </p:sp>
      <p:pic>
        <p:nvPicPr>
          <p:cNvPr id="9221" name="Picture 5" descr="подсолнухи 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4221163"/>
            <a:ext cx="4392613" cy="223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2041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anim calcmode="lin" valueType="num">
                                      <p:cBhvr>
                                        <p:cTn id="7" dur="1000" fill="hold"/>
                                        <p:tgtEl>
                                          <p:spTgt spid="922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922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9220">
                                            <p:txEl>
                                              <p:pRg st="0" end="0"/>
                                            </p:txEl>
                                          </p:spTgt>
                                        </p:tgtEl>
                                      </p:cBhvr>
                                    </p:animEffect>
                                  </p:childTnLst>
                                </p:cTn>
                              </p:par>
                            </p:childTnLst>
                          </p:cTn>
                        </p:par>
                        <p:par>
                          <p:cTn id="10" fill="hold" nodeType="afterGroup">
                            <p:stCondLst>
                              <p:cond delay="1000"/>
                            </p:stCondLst>
                            <p:childTnLst>
                              <p:par>
                                <p:cTn id="11" presetID="55" presetClass="entr" presetSubtype="0" fill="hold" nodeType="afterEffect">
                                  <p:stCondLst>
                                    <p:cond delay="0"/>
                                  </p:stCondLst>
                                  <p:childTnLst>
                                    <p:set>
                                      <p:cBhvr>
                                        <p:cTn id="12" dur="1" fill="hold">
                                          <p:stCondLst>
                                            <p:cond delay="0"/>
                                          </p:stCondLst>
                                        </p:cTn>
                                        <p:tgtEl>
                                          <p:spTgt spid="9220">
                                            <p:txEl>
                                              <p:pRg st="1" end="1"/>
                                            </p:txEl>
                                          </p:spTgt>
                                        </p:tgtEl>
                                        <p:attrNameLst>
                                          <p:attrName>style.visibility</p:attrName>
                                        </p:attrNameLst>
                                      </p:cBhvr>
                                      <p:to>
                                        <p:strVal val="visible"/>
                                      </p:to>
                                    </p:set>
                                    <p:anim calcmode="lin" valueType="num">
                                      <p:cBhvr>
                                        <p:cTn id="13" dur="1000" fill="hold"/>
                                        <p:tgtEl>
                                          <p:spTgt spid="9220">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9220">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9220">
                                            <p:txEl>
                                              <p:pRg st="1" end="1"/>
                                            </p:txEl>
                                          </p:spTgt>
                                        </p:tgtEl>
                                      </p:cBhvr>
                                    </p:animEffect>
                                  </p:childTnLst>
                                </p:cTn>
                              </p:par>
                            </p:childTnLst>
                          </p:cTn>
                        </p:par>
                        <p:par>
                          <p:cTn id="16" fill="hold" nodeType="afterGroup">
                            <p:stCondLst>
                              <p:cond delay="2000"/>
                            </p:stCondLst>
                            <p:childTnLst>
                              <p:par>
                                <p:cTn id="17" presetID="55" presetClass="entr" presetSubtype="0" fill="hold" nodeType="afterEffect">
                                  <p:stCondLst>
                                    <p:cond delay="0"/>
                                  </p:stCondLst>
                                  <p:childTnLst>
                                    <p:set>
                                      <p:cBhvr>
                                        <p:cTn id="18" dur="1" fill="hold">
                                          <p:stCondLst>
                                            <p:cond delay="0"/>
                                          </p:stCondLst>
                                        </p:cTn>
                                        <p:tgtEl>
                                          <p:spTgt spid="9220">
                                            <p:txEl>
                                              <p:pRg st="2" end="2"/>
                                            </p:txEl>
                                          </p:spTgt>
                                        </p:tgtEl>
                                        <p:attrNameLst>
                                          <p:attrName>style.visibility</p:attrName>
                                        </p:attrNameLst>
                                      </p:cBhvr>
                                      <p:to>
                                        <p:strVal val="visible"/>
                                      </p:to>
                                    </p:set>
                                    <p:anim calcmode="lin" valueType="num">
                                      <p:cBhvr>
                                        <p:cTn id="19" dur="1000" fill="hold"/>
                                        <p:tgtEl>
                                          <p:spTgt spid="9220">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9220">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9220">
                                            <p:txEl>
                                              <p:pRg st="2" end="2"/>
                                            </p:txEl>
                                          </p:spTgt>
                                        </p:tgtEl>
                                      </p:cBhvr>
                                    </p:animEffect>
                                  </p:childTnLst>
                                </p:cTn>
                              </p:par>
                            </p:childTnLst>
                          </p:cTn>
                        </p:par>
                        <p:par>
                          <p:cTn id="22" fill="hold" nodeType="afterGroup">
                            <p:stCondLst>
                              <p:cond delay="3000"/>
                            </p:stCondLst>
                            <p:childTnLst>
                              <p:par>
                                <p:cTn id="23" presetID="55" presetClass="entr" presetSubtype="0" fill="hold" nodeType="afterEffect">
                                  <p:stCondLst>
                                    <p:cond delay="0"/>
                                  </p:stCondLst>
                                  <p:childTnLst>
                                    <p:set>
                                      <p:cBhvr>
                                        <p:cTn id="24" dur="1" fill="hold">
                                          <p:stCondLst>
                                            <p:cond delay="0"/>
                                          </p:stCondLst>
                                        </p:cTn>
                                        <p:tgtEl>
                                          <p:spTgt spid="9220">
                                            <p:txEl>
                                              <p:pRg st="3" end="3"/>
                                            </p:txEl>
                                          </p:spTgt>
                                        </p:tgtEl>
                                        <p:attrNameLst>
                                          <p:attrName>style.visibility</p:attrName>
                                        </p:attrNameLst>
                                      </p:cBhvr>
                                      <p:to>
                                        <p:strVal val="visible"/>
                                      </p:to>
                                    </p:set>
                                    <p:anim calcmode="lin" valueType="num">
                                      <p:cBhvr>
                                        <p:cTn id="25" dur="1000" fill="hold"/>
                                        <p:tgtEl>
                                          <p:spTgt spid="9220">
                                            <p:txEl>
                                              <p:pRg st="3" end="3"/>
                                            </p:txEl>
                                          </p:spTgt>
                                        </p:tgtEl>
                                        <p:attrNameLst>
                                          <p:attrName>ppt_w</p:attrName>
                                        </p:attrNameLst>
                                      </p:cBhvr>
                                      <p:tavLst>
                                        <p:tav tm="0">
                                          <p:val>
                                            <p:strVal val="#ppt_w*0.70"/>
                                          </p:val>
                                        </p:tav>
                                        <p:tav tm="100000">
                                          <p:val>
                                            <p:strVal val="#ppt_w"/>
                                          </p:val>
                                        </p:tav>
                                      </p:tavLst>
                                    </p:anim>
                                    <p:anim calcmode="lin" valueType="num">
                                      <p:cBhvr>
                                        <p:cTn id="26" dur="1000" fill="hold"/>
                                        <p:tgtEl>
                                          <p:spTgt spid="9220">
                                            <p:txEl>
                                              <p:pRg st="3" end="3"/>
                                            </p:txEl>
                                          </p:spTgt>
                                        </p:tgtEl>
                                        <p:attrNameLst>
                                          <p:attrName>ppt_h</p:attrName>
                                        </p:attrNameLst>
                                      </p:cBhvr>
                                      <p:tavLst>
                                        <p:tav tm="0">
                                          <p:val>
                                            <p:strVal val="#ppt_h"/>
                                          </p:val>
                                        </p:tav>
                                        <p:tav tm="100000">
                                          <p:val>
                                            <p:strVal val="#ppt_h"/>
                                          </p:val>
                                        </p:tav>
                                      </p:tavLst>
                                    </p:anim>
                                    <p:animEffect transition="in" filter="fade">
                                      <p:cBhvr>
                                        <p:cTn id="27" dur="1000"/>
                                        <p:tgtEl>
                                          <p:spTgt spid="9220">
                                            <p:txEl>
                                              <p:pRg st="3" end="3"/>
                                            </p:txEl>
                                          </p:spTgt>
                                        </p:tgtEl>
                                      </p:cBhvr>
                                    </p:animEffect>
                                  </p:childTnLst>
                                </p:cTn>
                              </p:par>
                            </p:childTnLst>
                          </p:cTn>
                        </p:par>
                        <p:par>
                          <p:cTn id="28" fill="hold" nodeType="afterGroup">
                            <p:stCondLst>
                              <p:cond delay="4000"/>
                            </p:stCondLst>
                            <p:childTnLst>
                              <p:par>
                                <p:cTn id="29" presetID="55" presetClass="entr" presetSubtype="0" fill="hold" nodeType="afterEffect">
                                  <p:stCondLst>
                                    <p:cond delay="0"/>
                                  </p:stCondLst>
                                  <p:childTnLst>
                                    <p:set>
                                      <p:cBhvr>
                                        <p:cTn id="30" dur="1" fill="hold">
                                          <p:stCondLst>
                                            <p:cond delay="0"/>
                                          </p:stCondLst>
                                        </p:cTn>
                                        <p:tgtEl>
                                          <p:spTgt spid="9220">
                                            <p:txEl>
                                              <p:pRg st="4" end="4"/>
                                            </p:txEl>
                                          </p:spTgt>
                                        </p:tgtEl>
                                        <p:attrNameLst>
                                          <p:attrName>style.visibility</p:attrName>
                                        </p:attrNameLst>
                                      </p:cBhvr>
                                      <p:to>
                                        <p:strVal val="visible"/>
                                      </p:to>
                                    </p:set>
                                    <p:anim calcmode="lin" valueType="num">
                                      <p:cBhvr>
                                        <p:cTn id="31" dur="1000" fill="hold"/>
                                        <p:tgtEl>
                                          <p:spTgt spid="9220">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9220">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9220">
                                            <p:txEl>
                                              <p:pRg st="4" end="4"/>
                                            </p:txEl>
                                          </p:spTgt>
                                        </p:tgtEl>
                                      </p:cBhvr>
                                    </p:animEffect>
                                  </p:childTnLst>
                                </p:cTn>
                              </p:par>
                            </p:childTnLst>
                          </p:cTn>
                        </p:par>
                        <p:par>
                          <p:cTn id="34" fill="hold" nodeType="afterGroup">
                            <p:stCondLst>
                              <p:cond delay="5000"/>
                            </p:stCondLst>
                            <p:childTnLst>
                              <p:par>
                                <p:cTn id="35" presetID="55" presetClass="entr" presetSubtype="0" fill="hold" nodeType="afterEffect">
                                  <p:stCondLst>
                                    <p:cond delay="0"/>
                                  </p:stCondLst>
                                  <p:childTnLst>
                                    <p:set>
                                      <p:cBhvr>
                                        <p:cTn id="36" dur="1" fill="hold">
                                          <p:stCondLst>
                                            <p:cond delay="0"/>
                                          </p:stCondLst>
                                        </p:cTn>
                                        <p:tgtEl>
                                          <p:spTgt spid="9220">
                                            <p:txEl>
                                              <p:pRg st="5" end="5"/>
                                            </p:txEl>
                                          </p:spTgt>
                                        </p:tgtEl>
                                        <p:attrNameLst>
                                          <p:attrName>style.visibility</p:attrName>
                                        </p:attrNameLst>
                                      </p:cBhvr>
                                      <p:to>
                                        <p:strVal val="visible"/>
                                      </p:to>
                                    </p:set>
                                    <p:anim calcmode="lin" valueType="num">
                                      <p:cBhvr>
                                        <p:cTn id="37" dur="1000" fill="hold"/>
                                        <p:tgtEl>
                                          <p:spTgt spid="9220">
                                            <p:txEl>
                                              <p:pRg st="5" end="5"/>
                                            </p:txEl>
                                          </p:spTgt>
                                        </p:tgtEl>
                                        <p:attrNameLst>
                                          <p:attrName>ppt_w</p:attrName>
                                        </p:attrNameLst>
                                      </p:cBhvr>
                                      <p:tavLst>
                                        <p:tav tm="0">
                                          <p:val>
                                            <p:strVal val="#ppt_w*0.70"/>
                                          </p:val>
                                        </p:tav>
                                        <p:tav tm="100000">
                                          <p:val>
                                            <p:strVal val="#ppt_w"/>
                                          </p:val>
                                        </p:tav>
                                      </p:tavLst>
                                    </p:anim>
                                    <p:anim calcmode="lin" valueType="num">
                                      <p:cBhvr>
                                        <p:cTn id="38" dur="1000" fill="hold"/>
                                        <p:tgtEl>
                                          <p:spTgt spid="9220">
                                            <p:txEl>
                                              <p:pRg st="5" end="5"/>
                                            </p:txEl>
                                          </p:spTgt>
                                        </p:tgtEl>
                                        <p:attrNameLst>
                                          <p:attrName>ppt_h</p:attrName>
                                        </p:attrNameLst>
                                      </p:cBhvr>
                                      <p:tavLst>
                                        <p:tav tm="0">
                                          <p:val>
                                            <p:strVal val="#ppt_h"/>
                                          </p:val>
                                        </p:tav>
                                        <p:tav tm="100000">
                                          <p:val>
                                            <p:strVal val="#ppt_h"/>
                                          </p:val>
                                        </p:tav>
                                      </p:tavLst>
                                    </p:anim>
                                    <p:animEffect transition="in" filter="fade">
                                      <p:cBhvr>
                                        <p:cTn id="39" dur="1000"/>
                                        <p:tgtEl>
                                          <p:spTgt spid="9220">
                                            <p:txEl>
                                              <p:pRg st="5" end="5"/>
                                            </p:txEl>
                                          </p:spTgt>
                                        </p:tgtEl>
                                      </p:cBhvr>
                                    </p:animEffect>
                                  </p:childTnLst>
                                </p:cTn>
                              </p:par>
                            </p:childTnLst>
                          </p:cTn>
                        </p:par>
                        <p:par>
                          <p:cTn id="40" fill="hold" nodeType="afterGroup">
                            <p:stCondLst>
                              <p:cond delay="6000"/>
                            </p:stCondLst>
                            <p:childTnLst>
                              <p:par>
                                <p:cTn id="41" presetID="55" presetClass="entr" presetSubtype="0" fill="hold" nodeType="afterEffect">
                                  <p:stCondLst>
                                    <p:cond delay="0"/>
                                  </p:stCondLst>
                                  <p:childTnLst>
                                    <p:set>
                                      <p:cBhvr>
                                        <p:cTn id="42" dur="1" fill="hold">
                                          <p:stCondLst>
                                            <p:cond delay="0"/>
                                          </p:stCondLst>
                                        </p:cTn>
                                        <p:tgtEl>
                                          <p:spTgt spid="9220">
                                            <p:txEl>
                                              <p:pRg st="6" end="6"/>
                                            </p:txEl>
                                          </p:spTgt>
                                        </p:tgtEl>
                                        <p:attrNameLst>
                                          <p:attrName>style.visibility</p:attrName>
                                        </p:attrNameLst>
                                      </p:cBhvr>
                                      <p:to>
                                        <p:strVal val="visible"/>
                                      </p:to>
                                    </p:set>
                                    <p:anim calcmode="lin" valueType="num">
                                      <p:cBhvr>
                                        <p:cTn id="43" dur="1000" fill="hold"/>
                                        <p:tgtEl>
                                          <p:spTgt spid="9220">
                                            <p:txEl>
                                              <p:pRg st="6" end="6"/>
                                            </p:txEl>
                                          </p:spTgt>
                                        </p:tgtEl>
                                        <p:attrNameLst>
                                          <p:attrName>ppt_w</p:attrName>
                                        </p:attrNameLst>
                                      </p:cBhvr>
                                      <p:tavLst>
                                        <p:tav tm="0">
                                          <p:val>
                                            <p:strVal val="#ppt_w*0.70"/>
                                          </p:val>
                                        </p:tav>
                                        <p:tav tm="100000">
                                          <p:val>
                                            <p:strVal val="#ppt_w"/>
                                          </p:val>
                                        </p:tav>
                                      </p:tavLst>
                                    </p:anim>
                                    <p:anim calcmode="lin" valueType="num">
                                      <p:cBhvr>
                                        <p:cTn id="44" dur="1000" fill="hold"/>
                                        <p:tgtEl>
                                          <p:spTgt spid="9220">
                                            <p:txEl>
                                              <p:pRg st="6" end="6"/>
                                            </p:txEl>
                                          </p:spTgt>
                                        </p:tgtEl>
                                        <p:attrNameLst>
                                          <p:attrName>ppt_h</p:attrName>
                                        </p:attrNameLst>
                                      </p:cBhvr>
                                      <p:tavLst>
                                        <p:tav tm="0">
                                          <p:val>
                                            <p:strVal val="#ppt_h"/>
                                          </p:val>
                                        </p:tav>
                                        <p:tav tm="100000">
                                          <p:val>
                                            <p:strVal val="#ppt_h"/>
                                          </p:val>
                                        </p:tav>
                                      </p:tavLst>
                                    </p:anim>
                                    <p:animEffect transition="in" filter="fade">
                                      <p:cBhvr>
                                        <p:cTn id="45" dur="1000"/>
                                        <p:tgtEl>
                                          <p:spTgt spid="92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p:cNvSpPr txBox="1">
            <a:spLocks noChangeArrowheads="1"/>
          </p:cNvSpPr>
          <p:nvPr/>
        </p:nvSpPr>
        <p:spPr bwMode="auto">
          <a:xfrm>
            <a:off x="539750" y="836613"/>
            <a:ext cx="47529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sz="3600">
                <a:latin typeface="Arial" charset="0"/>
              </a:rPr>
              <a:t>Доброта – пассивная</a:t>
            </a:r>
          </a:p>
        </p:txBody>
      </p:sp>
      <p:sp>
        <p:nvSpPr>
          <p:cNvPr id="13317" name="Text Box 5"/>
          <p:cNvSpPr txBox="1">
            <a:spLocks noChangeArrowheads="1"/>
          </p:cNvSpPr>
          <p:nvPr/>
        </p:nvSpPr>
        <p:spPr bwMode="auto">
          <a:xfrm>
            <a:off x="1763713" y="2525713"/>
            <a:ext cx="431958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sz="3600">
                <a:latin typeface="Arial" charset="0"/>
              </a:rPr>
              <a:t>Доброта - активная </a:t>
            </a:r>
          </a:p>
        </p:txBody>
      </p:sp>
      <p:sp>
        <p:nvSpPr>
          <p:cNvPr id="13319" name="Rectangle 7"/>
          <p:cNvSpPr>
            <a:spLocks noChangeArrowheads="1"/>
          </p:cNvSpPr>
          <p:nvPr/>
        </p:nvSpPr>
        <p:spPr bwMode="auto">
          <a:xfrm>
            <a:off x="3149600" y="4159250"/>
            <a:ext cx="5670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ru-RU" sz="3600">
                <a:latin typeface="Arial" charset="0"/>
              </a:rPr>
              <a:t>Доброта - созидательная</a:t>
            </a:r>
          </a:p>
        </p:txBody>
      </p:sp>
      <p:pic>
        <p:nvPicPr>
          <p:cNvPr id="13320" name="Picture 8" descr="blest40"/>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186613" y="271463"/>
            <a:ext cx="1633537" cy="1462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0728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checkerboard(across)">
                                      <p:cBhvr>
                                        <p:cTn id="7" dur="2000"/>
                                        <p:tgtEl>
                                          <p:spTgt spid="13316"/>
                                        </p:tgtEl>
                                      </p:cBhvr>
                                    </p:animEffect>
                                  </p:childTnLst>
                                </p:cTn>
                              </p:par>
                            </p:childTnLst>
                          </p:cTn>
                        </p:par>
                        <p:par>
                          <p:cTn id="8" fill="hold" nodeType="afterGroup">
                            <p:stCondLst>
                              <p:cond delay="2000"/>
                            </p:stCondLst>
                            <p:childTnLst>
                              <p:par>
                                <p:cTn id="9" presetID="5" presetClass="entr" presetSubtype="10" fill="hold" grpId="0" nodeType="afterEffect">
                                  <p:stCondLst>
                                    <p:cond delay="0"/>
                                  </p:stCondLst>
                                  <p:childTnLst>
                                    <p:set>
                                      <p:cBhvr>
                                        <p:cTn id="10" dur="1" fill="hold">
                                          <p:stCondLst>
                                            <p:cond delay="0"/>
                                          </p:stCondLst>
                                        </p:cTn>
                                        <p:tgtEl>
                                          <p:spTgt spid="13317"/>
                                        </p:tgtEl>
                                        <p:attrNameLst>
                                          <p:attrName>style.visibility</p:attrName>
                                        </p:attrNameLst>
                                      </p:cBhvr>
                                      <p:to>
                                        <p:strVal val="visible"/>
                                      </p:to>
                                    </p:set>
                                    <p:animEffect transition="in" filter="checkerboard(across)">
                                      <p:cBhvr>
                                        <p:cTn id="11" dur="2000"/>
                                        <p:tgtEl>
                                          <p:spTgt spid="13317"/>
                                        </p:tgtEl>
                                      </p:cBhvr>
                                    </p:animEffect>
                                  </p:childTnLst>
                                </p:cTn>
                              </p:par>
                            </p:childTnLst>
                          </p:cTn>
                        </p:par>
                        <p:par>
                          <p:cTn id="12" fill="hold" nodeType="afterGroup">
                            <p:stCondLst>
                              <p:cond delay="4000"/>
                            </p:stCondLst>
                            <p:childTnLst>
                              <p:par>
                                <p:cTn id="13" presetID="5" presetClass="entr" presetSubtype="10" fill="hold" nodeType="afterEffect">
                                  <p:stCondLst>
                                    <p:cond delay="0"/>
                                  </p:stCondLst>
                                  <p:childTnLst>
                                    <p:set>
                                      <p:cBhvr>
                                        <p:cTn id="14" dur="1" fill="hold">
                                          <p:stCondLst>
                                            <p:cond delay="0"/>
                                          </p:stCondLst>
                                        </p:cTn>
                                        <p:tgtEl>
                                          <p:spTgt spid="13319">
                                            <p:txEl>
                                              <p:pRg st="0" end="0"/>
                                            </p:txEl>
                                          </p:spTgt>
                                        </p:tgtEl>
                                        <p:attrNameLst>
                                          <p:attrName>style.visibility</p:attrName>
                                        </p:attrNameLst>
                                      </p:cBhvr>
                                      <p:to>
                                        <p:strVal val="visible"/>
                                      </p:to>
                                    </p:set>
                                    <p:animEffect transition="in" filter="checkerboard(across)">
                                      <p:cBhvr>
                                        <p:cTn id="15" dur="2000"/>
                                        <p:tgtEl>
                                          <p:spTgt spid="133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P spid="133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Заголовок 1"/>
          <p:cNvSpPr>
            <a:spLocks noGrp="1"/>
          </p:cNvSpPr>
          <p:nvPr>
            <p:ph type="title"/>
          </p:nvPr>
        </p:nvSpPr>
        <p:spPr/>
        <p:txBody>
          <a:bodyPr/>
          <a:lstStyle/>
          <a:p>
            <a:pPr eaLnBrk="1" hangingPunct="1"/>
            <a:endParaRPr lang="ru-RU" smtClean="0"/>
          </a:p>
        </p:txBody>
      </p:sp>
      <p:sp>
        <p:nvSpPr>
          <p:cNvPr id="3" name="Содержимое 2"/>
          <p:cNvSpPr>
            <a:spLocks noGrp="1"/>
          </p:cNvSpPr>
          <p:nvPr>
            <p:ph idx="1"/>
          </p:nvPr>
        </p:nvSpPr>
        <p:spPr/>
        <p:txBody>
          <a:bodyPr/>
          <a:lstStyle/>
          <a:p>
            <a:pPr eaLnBrk="1" hangingPunct="1">
              <a:defRPr/>
            </a:pPr>
            <a:r>
              <a:rPr lang="ru-RU" sz="4800" b="1" i="1" dirty="0" smtClean="0">
                <a:solidFill>
                  <a:schemeClr val="accent1">
                    <a:lumMod val="75000"/>
                  </a:schemeClr>
                </a:solidFill>
              </a:rPr>
              <a:t>«Доброта – солнечный свет, под которым распускается цветок добродетели». </a:t>
            </a:r>
            <a:endParaRPr lang="ru-RU" sz="4800" dirty="0">
              <a:solidFill>
                <a:schemeClr val="accent1">
                  <a:lumMod val="75000"/>
                </a:schemeClr>
              </a:solidFill>
            </a:endParaRPr>
          </a:p>
        </p:txBody>
      </p:sp>
    </p:spTree>
    <p:extLst>
      <p:ext uri="{BB962C8B-B14F-4D97-AF65-F5344CB8AC3E}">
        <p14:creationId xmlns:p14="http://schemas.microsoft.com/office/powerpoint/2010/main" val="3151970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Заголовок 1"/>
          <p:cNvSpPr>
            <a:spLocks noGrp="1"/>
          </p:cNvSpPr>
          <p:nvPr>
            <p:ph type="title"/>
          </p:nvPr>
        </p:nvSpPr>
        <p:spPr/>
        <p:txBody>
          <a:bodyPr/>
          <a:lstStyle/>
          <a:p>
            <a:pPr eaLnBrk="1" hangingPunct="1"/>
            <a:endParaRPr lang="ru-RU" smtClean="0"/>
          </a:p>
        </p:txBody>
      </p:sp>
      <p:sp>
        <p:nvSpPr>
          <p:cNvPr id="3" name="Содержимое 2"/>
          <p:cNvSpPr>
            <a:spLocks noGrp="1"/>
          </p:cNvSpPr>
          <p:nvPr>
            <p:ph idx="1"/>
          </p:nvPr>
        </p:nvSpPr>
        <p:spPr/>
        <p:txBody>
          <a:bodyPr rtlCol="0">
            <a:normAutofit fontScale="62500" lnSpcReduction="20000"/>
          </a:bodyPr>
          <a:lstStyle/>
          <a:p>
            <a:pPr eaLnBrk="1" fontAlgn="auto" hangingPunct="1">
              <a:spcAft>
                <a:spcPts val="0"/>
              </a:spcAft>
              <a:buFont typeface="Arial" pitchFamily="34" charset="0"/>
              <a:buChar char="•"/>
              <a:defRPr/>
            </a:pPr>
            <a:r>
              <a:rPr lang="ru-RU" sz="4700" b="1" dirty="0" smtClean="0"/>
              <a:t>ДУМАТЬ О РОДИТЕЛЯХ</a:t>
            </a:r>
          </a:p>
          <a:p>
            <a:pPr eaLnBrk="1" fontAlgn="auto" hangingPunct="1">
              <a:spcAft>
                <a:spcPts val="0"/>
              </a:spcAft>
              <a:buFont typeface="Arial" pitchFamily="34" charset="0"/>
              <a:buChar char="•"/>
              <a:defRPr/>
            </a:pPr>
            <a:r>
              <a:rPr lang="ru-RU" sz="4700" b="1" dirty="0" smtClean="0"/>
              <a:t>УТЕШИТЬ ПЛАЧУЩУЮ СЕСТРЕНКУ</a:t>
            </a:r>
          </a:p>
          <a:p>
            <a:pPr eaLnBrk="1" fontAlgn="auto" hangingPunct="1">
              <a:spcAft>
                <a:spcPts val="0"/>
              </a:spcAft>
              <a:buFont typeface="Arial" pitchFamily="34" charset="0"/>
              <a:buChar char="•"/>
              <a:defRPr/>
            </a:pPr>
            <a:r>
              <a:rPr lang="ru-RU" sz="4700" b="1" dirty="0" smtClean="0"/>
              <a:t>РАДОВАТЬСЯ НЕУДАЧЕ БЛИЖНЕГО</a:t>
            </a:r>
          </a:p>
          <a:p>
            <a:pPr eaLnBrk="1" fontAlgn="auto" hangingPunct="1">
              <a:spcAft>
                <a:spcPts val="0"/>
              </a:spcAft>
              <a:buFont typeface="Arial" pitchFamily="34" charset="0"/>
              <a:buChar char="•"/>
              <a:defRPr/>
            </a:pPr>
            <a:r>
              <a:rPr lang="ru-RU" sz="4700" b="1" dirty="0" smtClean="0"/>
              <a:t>ПОДАТЬ МИЛОСТЫНЮ</a:t>
            </a:r>
          </a:p>
          <a:p>
            <a:pPr eaLnBrk="1" fontAlgn="auto" hangingPunct="1">
              <a:spcAft>
                <a:spcPts val="0"/>
              </a:spcAft>
              <a:buFont typeface="Arial" pitchFamily="34" charset="0"/>
              <a:buChar char="•"/>
              <a:defRPr/>
            </a:pPr>
            <a:r>
              <a:rPr lang="ru-RU" sz="4700" b="1" dirty="0" smtClean="0"/>
              <a:t>СТРЕМИТЬСЯ БЫТЬ БОГАТЫМ ЧЕЛОВЕКОМ</a:t>
            </a:r>
          </a:p>
          <a:p>
            <a:pPr eaLnBrk="1" fontAlgn="auto" hangingPunct="1">
              <a:spcAft>
                <a:spcPts val="0"/>
              </a:spcAft>
              <a:buFont typeface="Arial" pitchFamily="34" charset="0"/>
              <a:buChar char="•"/>
              <a:defRPr/>
            </a:pPr>
            <a:r>
              <a:rPr lang="ru-RU" sz="4700" b="1" dirty="0" smtClean="0"/>
              <a:t>ПОМОГАТЬ БЛИЖНИМ</a:t>
            </a:r>
          </a:p>
          <a:p>
            <a:pPr eaLnBrk="1" fontAlgn="auto" hangingPunct="1">
              <a:spcAft>
                <a:spcPts val="0"/>
              </a:spcAft>
              <a:buFont typeface="Arial" pitchFamily="34" charset="0"/>
              <a:buChar char="•"/>
              <a:defRPr/>
            </a:pPr>
            <a:r>
              <a:rPr lang="ru-RU" sz="4700" b="1" dirty="0" smtClean="0"/>
              <a:t>ЗАВИДОВАТЬ</a:t>
            </a:r>
          </a:p>
          <a:p>
            <a:pPr eaLnBrk="1" fontAlgn="auto" hangingPunct="1">
              <a:spcAft>
                <a:spcPts val="0"/>
              </a:spcAft>
              <a:buFont typeface="Arial" pitchFamily="34" charset="0"/>
              <a:buChar char="•"/>
              <a:defRPr/>
            </a:pPr>
            <a:r>
              <a:rPr lang="ru-RU" sz="4700" b="1" dirty="0" smtClean="0"/>
              <a:t>ПОЗНАВАТЬ ИСТОКИ РОДНОЙ ЗЕМЛИ</a:t>
            </a:r>
          </a:p>
          <a:p>
            <a:pPr eaLnBrk="1" fontAlgn="auto" hangingPunct="1">
              <a:spcAft>
                <a:spcPts val="0"/>
              </a:spcAft>
              <a:buFont typeface="Arial" pitchFamily="34" charset="0"/>
              <a:buChar char="•"/>
              <a:defRPr/>
            </a:pPr>
            <a:endParaRPr lang="ru-RU" dirty="0"/>
          </a:p>
        </p:txBody>
      </p:sp>
    </p:spTree>
    <p:extLst>
      <p:ext uri="{BB962C8B-B14F-4D97-AF65-F5344CB8AC3E}">
        <p14:creationId xmlns:p14="http://schemas.microsoft.com/office/powerpoint/2010/main" val="42395349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Содержимое 2"/>
          <p:cNvSpPr>
            <a:spLocks noGrp="1"/>
          </p:cNvSpPr>
          <p:nvPr>
            <p:ph idx="1"/>
          </p:nvPr>
        </p:nvSpPr>
        <p:spPr>
          <a:xfrm>
            <a:off x="0" y="714375"/>
            <a:ext cx="9144000" cy="6143625"/>
          </a:xfrm>
        </p:spPr>
        <p:txBody>
          <a:bodyPr/>
          <a:lstStyle/>
          <a:p>
            <a:pPr eaLnBrk="1" hangingPunct="1"/>
            <a:r>
              <a:rPr lang="ru-RU" b="1" u="sng" dirty="0" smtClean="0"/>
              <a:t>ДУМАТЬ О РОДИТЕЛЯХ</a:t>
            </a:r>
          </a:p>
          <a:p>
            <a:pPr eaLnBrk="1" hangingPunct="1"/>
            <a:r>
              <a:rPr lang="ru-RU" b="1" u="sng" dirty="0" smtClean="0"/>
              <a:t>УТЕШИТЬ ПЛАЧУЩУЮ СЕСТРЕНКУ</a:t>
            </a:r>
          </a:p>
          <a:p>
            <a:pPr eaLnBrk="1" hangingPunct="1"/>
            <a:r>
              <a:rPr lang="ru-RU" b="1" dirty="0" smtClean="0"/>
              <a:t>РАДОВАТЬСЯ НЕУДАЧЕ БЛИЖНЕГО</a:t>
            </a:r>
          </a:p>
          <a:p>
            <a:pPr eaLnBrk="1" hangingPunct="1"/>
            <a:r>
              <a:rPr lang="ru-RU" b="1" u="sng" dirty="0" smtClean="0"/>
              <a:t>ПОДАТЬ МИЛОСТЫНЮ</a:t>
            </a:r>
          </a:p>
          <a:p>
            <a:pPr eaLnBrk="1" hangingPunct="1"/>
            <a:r>
              <a:rPr lang="ru-RU" b="1" dirty="0" smtClean="0"/>
              <a:t>СТРЕМИТЬСЯ БЫТЬ БОГАТЫМ ЧЕЛОВЕКОМ</a:t>
            </a:r>
          </a:p>
          <a:p>
            <a:pPr eaLnBrk="1" hangingPunct="1"/>
            <a:r>
              <a:rPr lang="ru-RU" b="1" u="sng" dirty="0" smtClean="0"/>
              <a:t>ПОМОГАТЬ БЛИЖНИМ</a:t>
            </a:r>
          </a:p>
          <a:p>
            <a:pPr eaLnBrk="1" hangingPunct="1"/>
            <a:r>
              <a:rPr lang="ru-RU" b="1" dirty="0" smtClean="0"/>
              <a:t>ЗАВИДОВАТЬ</a:t>
            </a:r>
          </a:p>
          <a:p>
            <a:pPr eaLnBrk="1" hangingPunct="1"/>
            <a:r>
              <a:rPr lang="ru-RU" b="1" u="sng" dirty="0" smtClean="0"/>
              <a:t>ПОЗНАВАТЬ ИСТОКИ РОДНОЙ ЗЕМЛИ</a:t>
            </a:r>
          </a:p>
          <a:p>
            <a:pPr eaLnBrk="1" hangingPunct="1"/>
            <a:endParaRPr lang="ru-RU" dirty="0" smtClean="0"/>
          </a:p>
        </p:txBody>
      </p:sp>
    </p:spTree>
    <p:extLst>
      <p:ext uri="{BB962C8B-B14F-4D97-AF65-F5344CB8AC3E}">
        <p14:creationId xmlns:p14="http://schemas.microsoft.com/office/powerpoint/2010/main" val="4895619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Заголовок 1"/>
          <p:cNvSpPr>
            <a:spLocks noGrp="1"/>
          </p:cNvSpPr>
          <p:nvPr>
            <p:ph type="title"/>
          </p:nvPr>
        </p:nvSpPr>
        <p:spPr/>
        <p:txBody>
          <a:bodyPr/>
          <a:lstStyle/>
          <a:p>
            <a:pPr eaLnBrk="1" hangingPunct="1"/>
            <a:endParaRPr lang="ru-RU" smtClean="0"/>
          </a:p>
        </p:txBody>
      </p:sp>
      <p:sp>
        <p:nvSpPr>
          <p:cNvPr id="1028" name="Содержимое 2"/>
          <p:cNvSpPr>
            <a:spLocks noGrp="1"/>
          </p:cNvSpPr>
          <p:nvPr>
            <p:ph idx="1"/>
          </p:nvPr>
        </p:nvSpPr>
        <p:spPr/>
        <p:txBody>
          <a:bodyPr/>
          <a:lstStyle/>
          <a:p>
            <a:pPr eaLnBrk="1" hangingPunct="1"/>
            <a:endParaRPr lang="ru-RU" smtClean="0"/>
          </a:p>
        </p:txBody>
      </p:sp>
      <p:graphicFrame>
        <p:nvGraphicFramePr>
          <p:cNvPr id="1026" name="Object 2"/>
          <p:cNvGraphicFramePr>
            <a:graphicFrameLocks noChangeAspect="1"/>
          </p:cNvGraphicFramePr>
          <p:nvPr/>
        </p:nvGraphicFramePr>
        <p:xfrm>
          <a:off x="1643063" y="357188"/>
          <a:ext cx="6072187" cy="6215062"/>
        </p:xfrm>
        <a:graphic>
          <a:graphicData uri="http://schemas.openxmlformats.org/presentationml/2006/ole">
            <mc:AlternateContent xmlns:mc="http://schemas.openxmlformats.org/markup-compatibility/2006">
              <mc:Choice xmlns:v="urn:schemas-microsoft-com:vml" Requires="v">
                <p:oleObj spid="_x0000_s1038" name="Документ" r:id="rId4" imgW="5965311" imgH="8781567" progId="Word.Document.12">
                  <p:embed/>
                </p:oleObj>
              </mc:Choice>
              <mc:Fallback>
                <p:oleObj name="Документ" r:id="rId4" imgW="5965311" imgH="8781567"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3063" y="357188"/>
                        <a:ext cx="6072187" cy="6215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9072581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Заголовок 1"/>
          <p:cNvSpPr>
            <a:spLocks noGrp="1"/>
          </p:cNvSpPr>
          <p:nvPr>
            <p:ph type="title"/>
          </p:nvPr>
        </p:nvSpPr>
        <p:spPr/>
        <p:txBody>
          <a:bodyPr/>
          <a:lstStyle/>
          <a:p>
            <a:pPr eaLnBrk="1" hangingPunct="1"/>
            <a:endParaRPr lang="ru-RU" smtClean="0"/>
          </a:p>
        </p:txBody>
      </p:sp>
      <p:sp>
        <p:nvSpPr>
          <p:cNvPr id="2052" name="Содержимое 2"/>
          <p:cNvSpPr>
            <a:spLocks noGrp="1"/>
          </p:cNvSpPr>
          <p:nvPr>
            <p:ph idx="1"/>
          </p:nvPr>
        </p:nvSpPr>
        <p:spPr/>
        <p:txBody>
          <a:bodyPr/>
          <a:lstStyle/>
          <a:p>
            <a:pPr eaLnBrk="1" hangingPunct="1"/>
            <a:endParaRPr lang="ru-RU" smtClean="0"/>
          </a:p>
        </p:txBody>
      </p:sp>
      <p:graphicFrame>
        <p:nvGraphicFramePr>
          <p:cNvPr id="2050" name="Object 2"/>
          <p:cNvGraphicFramePr>
            <a:graphicFrameLocks noChangeAspect="1"/>
          </p:cNvGraphicFramePr>
          <p:nvPr/>
        </p:nvGraphicFramePr>
        <p:xfrm>
          <a:off x="1428750" y="214313"/>
          <a:ext cx="6286500" cy="6215062"/>
        </p:xfrm>
        <a:graphic>
          <a:graphicData uri="http://schemas.openxmlformats.org/presentationml/2006/ole">
            <mc:AlternateContent xmlns:mc="http://schemas.openxmlformats.org/markup-compatibility/2006">
              <mc:Choice xmlns:v="urn:schemas-microsoft-com:vml" Requires="v">
                <p:oleObj spid="_x0000_s2062" name="Документ" r:id="rId4" imgW="5965311" imgH="8924471" progId="Word.Document.12">
                  <p:embed/>
                </p:oleObj>
              </mc:Choice>
              <mc:Fallback>
                <p:oleObj name="Документ" r:id="rId4" imgW="5965311" imgH="8924471" progId="Word.Document.1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8750" y="214313"/>
                        <a:ext cx="6286500" cy="6215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0144996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WordArt 2"/>
          <p:cNvSpPr>
            <a:spLocks noChangeArrowheads="1" noChangeShapeType="1" noTextEdit="1"/>
          </p:cNvSpPr>
          <p:nvPr/>
        </p:nvSpPr>
        <p:spPr bwMode="auto">
          <a:xfrm>
            <a:off x="1547813" y="333375"/>
            <a:ext cx="5256212" cy="792163"/>
          </a:xfrm>
          <a:prstGeom prst="rect">
            <a:avLst/>
          </a:prstGeom>
        </p:spPr>
        <p:txBody>
          <a:bodyPr wrap="none" fromWordArt="1">
            <a:prstTxWarp prst="textPlain">
              <a:avLst>
                <a:gd name="adj" fmla="val 50000"/>
              </a:avLst>
            </a:prstTxWarp>
          </a:bodyPr>
          <a:lstStyle/>
          <a:p>
            <a:pPr algn="ctr"/>
            <a:r>
              <a:rPr lang="ru-RU" sz="3600" kern="10">
                <a:ln w="12700">
                  <a:solidFill>
                    <a:srgbClr val="993300"/>
                  </a:solidFill>
                  <a:round/>
                  <a:headEnd/>
                  <a:tailEnd/>
                </a:ln>
                <a:solidFill>
                  <a:srgbClr val="FF9900">
                    <a:alpha val="67000"/>
                  </a:srgbClr>
                </a:solidFill>
                <a:effectLst>
                  <a:outerShdw dist="45791" dir="2021404" algn="ctr" rotWithShape="0">
                    <a:srgbClr val="9999FF"/>
                  </a:outerShdw>
                </a:effectLst>
                <a:latin typeface="Arial"/>
                <a:cs typeface="Arial"/>
              </a:rPr>
              <a:t>Пословицы</a:t>
            </a:r>
          </a:p>
        </p:txBody>
      </p:sp>
      <p:sp>
        <p:nvSpPr>
          <p:cNvPr id="16387" name="Text Box 3"/>
          <p:cNvSpPr txBox="1">
            <a:spLocks noChangeArrowheads="1"/>
          </p:cNvSpPr>
          <p:nvPr/>
        </p:nvSpPr>
        <p:spPr bwMode="auto">
          <a:xfrm>
            <a:off x="735013" y="1720850"/>
            <a:ext cx="2324100" cy="366713"/>
          </a:xfrm>
          <a:prstGeom prst="rect">
            <a:avLst/>
          </a:prstGeom>
          <a:noFill/>
          <a:ln w="9525">
            <a:noFill/>
            <a:miter lim="800000"/>
            <a:headEnd/>
            <a:tailEnd/>
          </a:ln>
          <a:effectLst/>
        </p:spPr>
        <p:txBody>
          <a:bodyPr>
            <a:spAutoFit/>
          </a:bodyPr>
          <a:lstStyle/>
          <a:p>
            <a:endParaRPr lang="ru-RU"/>
          </a:p>
        </p:txBody>
      </p:sp>
      <p:sp>
        <p:nvSpPr>
          <p:cNvPr id="16388" name="Rectangle 4"/>
          <p:cNvSpPr>
            <a:spLocks noChangeArrowheads="1"/>
          </p:cNvSpPr>
          <p:nvPr/>
        </p:nvSpPr>
        <p:spPr bwMode="auto">
          <a:xfrm>
            <a:off x="250825" y="1341438"/>
            <a:ext cx="3384550" cy="576262"/>
          </a:xfrm>
          <a:prstGeom prst="rect">
            <a:avLst/>
          </a:prstGeom>
          <a:solidFill>
            <a:srgbClr val="FF9933"/>
          </a:solidFill>
          <a:ln w="9525">
            <a:solidFill>
              <a:schemeClr val="tx1"/>
            </a:solidFill>
            <a:miter lim="800000"/>
            <a:headEnd/>
            <a:tailEnd/>
          </a:ln>
          <a:effectLst/>
        </p:spPr>
        <p:txBody>
          <a:bodyPr wrap="none" anchor="ctr"/>
          <a:lstStyle/>
          <a:p>
            <a:pPr algn="ctr"/>
            <a:r>
              <a:rPr lang="ru-RU" b="1"/>
              <a:t>Доброе слово</a:t>
            </a:r>
          </a:p>
        </p:txBody>
      </p:sp>
      <p:sp>
        <p:nvSpPr>
          <p:cNvPr id="16389" name="Rectangle 5"/>
          <p:cNvSpPr>
            <a:spLocks noChangeArrowheads="1"/>
          </p:cNvSpPr>
          <p:nvPr/>
        </p:nvSpPr>
        <p:spPr bwMode="auto">
          <a:xfrm>
            <a:off x="250825" y="2133600"/>
            <a:ext cx="3384550" cy="576263"/>
          </a:xfrm>
          <a:prstGeom prst="rect">
            <a:avLst/>
          </a:prstGeom>
          <a:solidFill>
            <a:srgbClr val="FF9933"/>
          </a:solidFill>
          <a:ln w="9525">
            <a:solidFill>
              <a:schemeClr val="tx1"/>
            </a:solidFill>
            <a:miter lim="800000"/>
            <a:headEnd/>
            <a:tailEnd/>
          </a:ln>
          <a:effectLst/>
        </p:spPr>
        <p:txBody>
          <a:bodyPr wrap="none" anchor="ctr"/>
          <a:lstStyle/>
          <a:p>
            <a:pPr algn="ctr"/>
            <a:r>
              <a:rPr lang="ru-RU" b="1"/>
              <a:t>Не одежда красит человека,</a:t>
            </a:r>
          </a:p>
        </p:txBody>
      </p:sp>
      <p:sp>
        <p:nvSpPr>
          <p:cNvPr id="16390" name="Rectangle 6"/>
          <p:cNvSpPr>
            <a:spLocks noChangeArrowheads="1"/>
          </p:cNvSpPr>
          <p:nvPr/>
        </p:nvSpPr>
        <p:spPr bwMode="auto">
          <a:xfrm>
            <a:off x="250825" y="2924175"/>
            <a:ext cx="3384550" cy="576263"/>
          </a:xfrm>
          <a:prstGeom prst="rect">
            <a:avLst/>
          </a:prstGeom>
          <a:solidFill>
            <a:srgbClr val="FF9933"/>
          </a:solidFill>
          <a:ln w="9525">
            <a:solidFill>
              <a:schemeClr val="tx1"/>
            </a:solidFill>
            <a:miter lim="800000"/>
            <a:headEnd/>
            <a:tailEnd/>
          </a:ln>
          <a:effectLst/>
        </p:spPr>
        <p:txBody>
          <a:bodyPr wrap="none" anchor="ctr"/>
          <a:lstStyle/>
          <a:p>
            <a:pPr algn="ctr"/>
            <a:r>
              <a:rPr lang="ru-RU" b="1"/>
              <a:t>Торопись на доброе дело,</a:t>
            </a:r>
          </a:p>
        </p:txBody>
      </p:sp>
      <p:sp>
        <p:nvSpPr>
          <p:cNvPr id="16391" name="Rectangle 7"/>
          <p:cNvSpPr>
            <a:spLocks noChangeArrowheads="1"/>
          </p:cNvSpPr>
          <p:nvPr/>
        </p:nvSpPr>
        <p:spPr bwMode="auto">
          <a:xfrm>
            <a:off x="250825" y="3716338"/>
            <a:ext cx="3384550" cy="576262"/>
          </a:xfrm>
          <a:prstGeom prst="rect">
            <a:avLst/>
          </a:prstGeom>
          <a:solidFill>
            <a:srgbClr val="FF9933"/>
          </a:solidFill>
          <a:ln w="9525">
            <a:solidFill>
              <a:schemeClr val="tx1"/>
            </a:solidFill>
            <a:miter lim="800000"/>
            <a:headEnd/>
            <a:tailEnd/>
          </a:ln>
          <a:effectLst/>
        </p:spPr>
        <p:txBody>
          <a:bodyPr wrap="none" anchor="ctr"/>
          <a:lstStyle/>
          <a:p>
            <a:pPr algn="ctr"/>
            <a:r>
              <a:rPr lang="ru-RU" b="1"/>
              <a:t>Не хвались серебром,</a:t>
            </a:r>
          </a:p>
        </p:txBody>
      </p:sp>
      <p:sp>
        <p:nvSpPr>
          <p:cNvPr id="16392" name="Rectangle 8"/>
          <p:cNvSpPr>
            <a:spLocks noChangeArrowheads="1"/>
          </p:cNvSpPr>
          <p:nvPr/>
        </p:nvSpPr>
        <p:spPr bwMode="auto">
          <a:xfrm>
            <a:off x="250825" y="4437063"/>
            <a:ext cx="3384550" cy="576262"/>
          </a:xfrm>
          <a:prstGeom prst="rect">
            <a:avLst/>
          </a:prstGeom>
          <a:solidFill>
            <a:srgbClr val="FF9933"/>
          </a:solidFill>
          <a:ln w="9525">
            <a:solidFill>
              <a:schemeClr val="tx1"/>
            </a:solidFill>
            <a:miter lim="800000"/>
            <a:headEnd/>
            <a:tailEnd/>
          </a:ln>
          <a:effectLst/>
        </p:spPr>
        <p:txBody>
          <a:bodyPr wrap="none" anchor="ctr"/>
          <a:lstStyle/>
          <a:p>
            <a:pPr algn="ctr"/>
            <a:r>
              <a:rPr lang="ru-RU" b="1"/>
              <a:t>Кто добро творит, </a:t>
            </a:r>
          </a:p>
        </p:txBody>
      </p:sp>
      <p:sp>
        <p:nvSpPr>
          <p:cNvPr id="16393" name="Rectangle 9"/>
          <p:cNvSpPr>
            <a:spLocks noChangeArrowheads="1"/>
          </p:cNvSpPr>
          <p:nvPr/>
        </p:nvSpPr>
        <p:spPr bwMode="auto">
          <a:xfrm>
            <a:off x="323850" y="5229225"/>
            <a:ext cx="3384550" cy="576263"/>
          </a:xfrm>
          <a:prstGeom prst="rect">
            <a:avLst/>
          </a:prstGeom>
          <a:solidFill>
            <a:srgbClr val="FF9933"/>
          </a:solidFill>
          <a:ln w="9525">
            <a:solidFill>
              <a:schemeClr val="tx1"/>
            </a:solidFill>
            <a:miter lim="800000"/>
            <a:headEnd/>
            <a:tailEnd/>
          </a:ln>
          <a:effectLst/>
        </p:spPr>
        <p:txBody>
          <a:bodyPr wrap="none" anchor="ctr"/>
          <a:lstStyle/>
          <a:p>
            <a:pPr algn="ctr"/>
            <a:r>
              <a:rPr lang="ru-RU" b="1"/>
              <a:t>В ком добра нет, </a:t>
            </a:r>
          </a:p>
        </p:txBody>
      </p:sp>
      <p:sp>
        <p:nvSpPr>
          <p:cNvPr id="16394" name="Rectangle 10"/>
          <p:cNvSpPr>
            <a:spLocks noChangeArrowheads="1"/>
          </p:cNvSpPr>
          <p:nvPr/>
        </p:nvSpPr>
        <p:spPr bwMode="auto">
          <a:xfrm>
            <a:off x="250825" y="6021388"/>
            <a:ext cx="3384550" cy="576262"/>
          </a:xfrm>
          <a:prstGeom prst="rect">
            <a:avLst/>
          </a:prstGeom>
          <a:solidFill>
            <a:srgbClr val="FF9933"/>
          </a:solidFill>
          <a:ln w="9525">
            <a:solidFill>
              <a:schemeClr val="tx1"/>
            </a:solidFill>
            <a:miter lim="800000"/>
            <a:headEnd/>
            <a:tailEnd/>
          </a:ln>
          <a:effectLst/>
        </p:spPr>
        <p:txBody>
          <a:bodyPr wrap="none" anchor="ctr"/>
          <a:lstStyle/>
          <a:p>
            <a:pPr algn="ctr"/>
            <a:r>
              <a:rPr lang="ru-RU" b="1"/>
              <a:t>Не ищи красоты - </a:t>
            </a:r>
          </a:p>
        </p:txBody>
      </p:sp>
      <p:sp>
        <p:nvSpPr>
          <p:cNvPr id="16395" name="Rectangle 11"/>
          <p:cNvSpPr>
            <a:spLocks noChangeArrowheads="1"/>
          </p:cNvSpPr>
          <p:nvPr/>
        </p:nvSpPr>
        <p:spPr bwMode="auto">
          <a:xfrm>
            <a:off x="5435600" y="6092825"/>
            <a:ext cx="3384550" cy="576263"/>
          </a:xfrm>
          <a:prstGeom prst="rect">
            <a:avLst/>
          </a:prstGeom>
          <a:solidFill>
            <a:srgbClr val="FF9933"/>
          </a:solidFill>
          <a:ln w="9525">
            <a:solidFill>
              <a:schemeClr val="tx1"/>
            </a:solidFill>
            <a:miter lim="800000"/>
            <a:headEnd/>
            <a:tailEnd/>
          </a:ln>
          <a:effectLst/>
        </p:spPr>
        <p:txBody>
          <a:bodyPr wrap="none" anchor="ctr"/>
          <a:lstStyle/>
          <a:p>
            <a:pPr algn="ctr"/>
            <a:r>
              <a:rPr lang="ru-RU" b="1"/>
              <a:t>а хвались добром.</a:t>
            </a:r>
          </a:p>
        </p:txBody>
      </p:sp>
      <p:sp>
        <p:nvSpPr>
          <p:cNvPr id="16396" name="Rectangle 12"/>
          <p:cNvSpPr>
            <a:spLocks noChangeArrowheads="1"/>
          </p:cNvSpPr>
          <p:nvPr/>
        </p:nvSpPr>
        <p:spPr bwMode="auto">
          <a:xfrm>
            <a:off x="5435600" y="5300663"/>
            <a:ext cx="3384550" cy="576262"/>
          </a:xfrm>
          <a:prstGeom prst="rect">
            <a:avLst/>
          </a:prstGeom>
          <a:solidFill>
            <a:srgbClr val="FF9933"/>
          </a:solidFill>
          <a:ln w="9525">
            <a:solidFill>
              <a:schemeClr val="tx1"/>
            </a:solidFill>
            <a:miter lim="800000"/>
            <a:headEnd/>
            <a:tailEnd/>
          </a:ln>
          <a:effectLst/>
        </p:spPr>
        <p:txBody>
          <a:bodyPr wrap="none" anchor="ctr"/>
          <a:lstStyle/>
          <a:p>
            <a:pPr algn="ctr"/>
            <a:r>
              <a:rPr lang="ru-RU" b="1"/>
              <a:t>ищи доброты.</a:t>
            </a:r>
          </a:p>
        </p:txBody>
      </p:sp>
      <p:sp>
        <p:nvSpPr>
          <p:cNvPr id="16397" name="Rectangle 13"/>
          <p:cNvSpPr>
            <a:spLocks noChangeArrowheads="1"/>
          </p:cNvSpPr>
          <p:nvPr/>
        </p:nvSpPr>
        <p:spPr bwMode="auto">
          <a:xfrm>
            <a:off x="5435600" y="4437063"/>
            <a:ext cx="3384550" cy="576262"/>
          </a:xfrm>
          <a:prstGeom prst="rect">
            <a:avLst/>
          </a:prstGeom>
          <a:solidFill>
            <a:srgbClr val="FF9933"/>
          </a:solidFill>
          <a:ln w="9525">
            <a:solidFill>
              <a:schemeClr val="tx1"/>
            </a:solidFill>
            <a:miter lim="800000"/>
            <a:headEnd/>
            <a:tailEnd/>
          </a:ln>
          <a:effectLst/>
        </p:spPr>
        <p:txBody>
          <a:bodyPr wrap="none" anchor="ctr"/>
          <a:lstStyle/>
          <a:p>
            <a:pPr algn="ctr"/>
            <a:r>
              <a:rPr lang="ru-RU" b="1"/>
              <a:t>а худое само приспеет.</a:t>
            </a:r>
          </a:p>
        </p:txBody>
      </p:sp>
      <p:sp>
        <p:nvSpPr>
          <p:cNvPr id="16398" name="Rectangle 14"/>
          <p:cNvSpPr>
            <a:spLocks noChangeArrowheads="1"/>
          </p:cNvSpPr>
          <p:nvPr/>
        </p:nvSpPr>
        <p:spPr bwMode="auto">
          <a:xfrm>
            <a:off x="5435600" y="3644900"/>
            <a:ext cx="3384550" cy="576263"/>
          </a:xfrm>
          <a:prstGeom prst="rect">
            <a:avLst/>
          </a:prstGeom>
          <a:solidFill>
            <a:srgbClr val="FF9933"/>
          </a:solidFill>
          <a:ln w="9525">
            <a:solidFill>
              <a:schemeClr val="tx1"/>
            </a:solidFill>
            <a:miter lim="800000"/>
            <a:headEnd/>
            <a:tailEnd/>
          </a:ln>
          <a:effectLst/>
        </p:spPr>
        <p:txBody>
          <a:bodyPr wrap="none" anchor="ctr"/>
          <a:lstStyle/>
          <a:p>
            <a:pPr algn="ctr"/>
            <a:r>
              <a:rPr lang="ru-RU" b="1"/>
              <a:t>в том и правды мало.</a:t>
            </a:r>
          </a:p>
        </p:txBody>
      </p:sp>
      <p:sp>
        <p:nvSpPr>
          <p:cNvPr id="16399" name="Rectangle 15"/>
          <p:cNvSpPr>
            <a:spLocks noChangeArrowheads="1"/>
          </p:cNvSpPr>
          <p:nvPr/>
        </p:nvSpPr>
        <p:spPr bwMode="auto">
          <a:xfrm>
            <a:off x="5435600" y="2852738"/>
            <a:ext cx="3384550" cy="576262"/>
          </a:xfrm>
          <a:prstGeom prst="rect">
            <a:avLst/>
          </a:prstGeom>
          <a:solidFill>
            <a:srgbClr val="FF9933"/>
          </a:solidFill>
          <a:ln w="9525">
            <a:solidFill>
              <a:schemeClr val="tx1"/>
            </a:solidFill>
            <a:miter lim="800000"/>
            <a:headEnd/>
            <a:tailEnd/>
          </a:ln>
          <a:effectLst/>
        </p:spPr>
        <p:txBody>
          <a:bodyPr wrap="none" anchor="ctr"/>
          <a:lstStyle/>
          <a:p>
            <a:pPr algn="ctr"/>
            <a:r>
              <a:rPr lang="ru-RU" b="1"/>
              <a:t>того Бог отблагодарит.</a:t>
            </a:r>
          </a:p>
        </p:txBody>
      </p:sp>
      <p:sp>
        <p:nvSpPr>
          <p:cNvPr id="16400" name="Rectangle 16"/>
          <p:cNvSpPr>
            <a:spLocks noChangeArrowheads="1"/>
          </p:cNvSpPr>
          <p:nvPr/>
        </p:nvSpPr>
        <p:spPr bwMode="auto">
          <a:xfrm>
            <a:off x="5435600" y="2133600"/>
            <a:ext cx="3384550" cy="576263"/>
          </a:xfrm>
          <a:prstGeom prst="rect">
            <a:avLst/>
          </a:prstGeom>
          <a:solidFill>
            <a:srgbClr val="FF9933"/>
          </a:solidFill>
          <a:ln w="9525">
            <a:solidFill>
              <a:schemeClr val="tx1"/>
            </a:solidFill>
            <a:miter lim="800000"/>
            <a:headEnd/>
            <a:tailEnd/>
          </a:ln>
          <a:effectLst/>
        </p:spPr>
        <p:txBody>
          <a:bodyPr wrap="none" anchor="ctr"/>
          <a:lstStyle/>
          <a:p>
            <a:pPr algn="ctr"/>
            <a:r>
              <a:rPr lang="ru-RU" b="1"/>
              <a:t>и кошке приятно.</a:t>
            </a:r>
          </a:p>
        </p:txBody>
      </p:sp>
      <p:sp>
        <p:nvSpPr>
          <p:cNvPr id="16401" name="Rectangle 17"/>
          <p:cNvSpPr>
            <a:spLocks noChangeArrowheads="1"/>
          </p:cNvSpPr>
          <p:nvPr/>
        </p:nvSpPr>
        <p:spPr bwMode="auto">
          <a:xfrm>
            <a:off x="5435600" y="1341438"/>
            <a:ext cx="3384550" cy="576262"/>
          </a:xfrm>
          <a:prstGeom prst="rect">
            <a:avLst/>
          </a:prstGeom>
          <a:solidFill>
            <a:srgbClr val="FF9933"/>
          </a:solidFill>
          <a:ln w="9525">
            <a:solidFill>
              <a:schemeClr val="tx1"/>
            </a:solidFill>
            <a:miter lim="800000"/>
            <a:headEnd/>
            <a:tailEnd/>
          </a:ln>
          <a:effectLst/>
        </p:spPr>
        <p:txBody>
          <a:bodyPr wrap="none" anchor="ctr"/>
          <a:lstStyle/>
          <a:p>
            <a:pPr algn="ctr"/>
            <a:r>
              <a:rPr lang="ru-RU" b="1"/>
              <a:t>а его добрые дела.</a:t>
            </a:r>
          </a:p>
        </p:txBody>
      </p:sp>
      <p:sp>
        <p:nvSpPr>
          <p:cNvPr id="16402" name="Line 18"/>
          <p:cNvSpPr>
            <a:spLocks noChangeShapeType="1"/>
          </p:cNvSpPr>
          <p:nvPr/>
        </p:nvSpPr>
        <p:spPr bwMode="auto">
          <a:xfrm>
            <a:off x="3779838" y="1628775"/>
            <a:ext cx="1584325" cy="792163"/>
          </a:xfrm>
          <a:prstGeom prst="line">
            <a:avLst/>
          </a:prstGeom>
          <a:noFill/>
          <a:ln w="57150">
            <a:solidFill>
              <a:srgbClr val="A50021"/>
            </a:solidFill>
            <a:round/>
            <a:headEnd/>
            <a:tailEnd type="triangle" w="med" len="med"/>
          </a:ln>
          <a:effectLst/>
        </p:spPr>
        <p:txBody>
          <a:bodyPr/>
          <a:lstStyle/>
          <a:p>
            <a:endParaRPr lang="ru-RU"/>
          </a:p>
        </p:txBody>
      </p:sp>
      <p:sp>
        <p:nvSpPr>
          <p:cNvPr id="16403" name="Line 19"/>
          <p:cNvSpPr>
            <a:spLocks noChangeShapeType="1"/>
          </p:cNvSpPr>
          <p:nvPr/>
        </p:nvSpPr>
        <p:spPr bwMode="auto">
          <a:xfrm flipV="1">
            <a:off x="3924300" y="1700213"/>
            <a:ext cx="1152525" cy="720725"/>
          </a:xfrm>
          <a:prstGeom prst="line">
            <a:avLst/>
          </a:prstGeom>
          <a:noFill/>
          <a:ln w="57150">
            <a:solidFill>
              <a:srgbClr val="A50021"/>
            </a:solidFill>
            <a:round/>
            <a:headEnd/>
            <a:tailEnd type="triangle" w="med" len="med"/>
          </a:ln>
          <a:effectLst/>
        </p:spPr>
        <p:txBody>
          <a:bodyPr/>
          <a:lstStyle/>
          <a:p>
            <a:endParaRPr lang="ru-RU"/>
          </a:p>
        </p:txBody>
      </p:sp>
      <p:sp>
        <p:nvSpPr>
          <p:cNvPr id="16404" name="Line 20"/>
          <p:cNvSpPr>
            <a:spLocks noChangeShapeType="1"/>
          </p:cNvSpPr>
          <p:nvPr/>
        </p:nvSpPr>
        <p:spPr bwMode="auto">
          <a:xfrm>
            <a:off x="3779838" y="3284538"/>
            <a:ext cx="1584325" cy="1368425"/>
          </a:xfrm>
          <a:prstGeom prst="line">
            <a:avLst/>
          </a:prstGeom>
          <a:noFill/>
          <a:ln w="57150">
            <a:solidFill>
              <a:srgbClr val="A50021"/>
            </a:solidFill>
            <a:round/>
            <a:headEnd/>
            <a:tailEnd type="triangle" w="med" len="med"/>
          </a:ln>
          <a:effectLst/>
        </p:spPr>
        <p:txBody>
          <a:bodyPr/>
          <a:lstStyle/>
          <a:p>
            <a:endParaRPr lang="ru-RU"/>
          </a:p>
        </p:txBody>
      </p:sp>
      <p:sp>
        <p:nvSpPr>
          <p:cNvPr id="16405" name="Line 21"/>
          <p:cNvSpPr>
            <a:spLocks noChangeShapeType="1"/>
          </p:cNvSpPr>
          <p:nvPr/>
        </p:nvSpPr>
        <p:spPr bwMode="auto">
          <a:xfrm>
            <a:off x="3708400" y="4076700"/>
            <a:ext cx="1655763" cy="2305050"/>
          </a:xfrm>
          <a:prstGeom prst="line">
            <a:avLst/>
          </a:prstGeom>
          <a:noFill/>
          <a:ln w="57150">
            <a:solidFill>
              <a:srgbClr val="A50021"/>
            </a:solidFill>
            <a:round/>
            <a:headEnd/>
            <a:tailEnd type="triangle" w="med" len="med"/>
          </a:ln>
          <a:effectLst/>
        </p:spPr>
        <p:txBody>
          <a:bodyPr/>
          <a:lstStyle/>
          <a:p>
            <a:endParaRPr lang="ru-RU"/>
          </a:p>
        </p:txBody>
      </p:sp>
      <p:sp>
        <p:nvSpPr>
          <p:cNvPr id="16406" name="Line 22"/>
          <p:cNvSpPr>
            <a:spLocks noChangeShapeType="1"/>
          </p:cNvSpPr>
          <p:nvPr/>
        </p:nvSpPr>
        <p:spPr bwMode="auto">
          <a:xfrm flipV="1">
            <a:off x="3779838" y="3213100"/>
            <a:ext cx="1512887" cy="1584325"/>
          </a:xfrm>
          <a:prstGeom prst="line">
            <a:avLst/>
          </a:prstGeom>
          <a:noFill/>
          <a:ln w="57150">
            <a:solidFill>
              <a:srgbClr val="A50021"/>
            </a:solidFill>
            <a:round/>
            <a:headEnd/>
            <a:tailEnd type="triangle" w="med" len="med"/>
          </a:ln>
          <a:effectLst/>
        </p:spPr>
        <p:txBody>
          <a:bodyPr/>
          <a:lstStyle/>
          <a:p>
            <a:endParaRPr lang="ru-RU"/>
          </a:p>
        </p:txBody>
      </p:sp>
      <p:sp>
        <p:nvSpPr>
          <p:cNvPr id="16407" name="Line 23"/>
          <p:cNvSpPr>
            <a:spLocks noChangeShapeType="1"/>
          </p:cNvSpPr>
          <p:nvPr/>
        </p:nvSpPr>
        <p:spPr bwMode="auto">
          <a:xfrm flipV="1">
            <a:off x="3851275" y="4076700"/>
            <a:ext cx="1512888" cy="1512888"/>
          </a:xfrm>
          <a:prstGeom prst="line">
            <a:avLst/>
          </a:prstGeom>
          <a:noFill/>
          <a:ln w="57150">
            <a:solidFill>
              <a:srgbClr val="A50021"/>
            </a:solidFill>
            <a:round/>
            <a:headEnd/>
            <a:tailEnd type="triangle" w="med" len="med"/>
          </a:ln>
          <a:effectLst/>
        </p:spPr>
        <p:txBody>
          <a:bodyPr/>
          <a:lstStyle/>
          <a:p>
            <a:endParaRPr lang="ru-RU"/>
          </a:p>
        </p:txBody>
      </p:sp>
      <p:sp>
        <p:nvSpPr>
          <p:cNvPr id="16408" name="Line 24"/>
          <p:cNvSpPr>
            <a:spLocks noChangeShapeType="1"/>
          </p:cNvSpPr>
          <p:nvPr/>
        </p:nvSpPr>
        <p:spPr bwMode="auto">
          <a:xfrm flipV="1">
            <a:off x="3851275" y="5589588"/>
            <a:ext cx="1441450" cy="792162"/>
          </a:xfrm>
          <a:prstGeom prst="line">
            <a:avLst/>
          </a:prstGeom>
          <a:noFill/>
          <a:ln w="57150">
            <a:solidFill>
              <a:srgbClr val="A50021"/>
            </a:solidFill>
            <a:round/>
            <a:headEnd/>
            <a:tailEnd type="triangle" w="med" len="med"/>
          </a:ln>
          <a:effectLst/>
        </p:spPr>
        <p:txBody>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6402"/>
                                        </p:tgtEl>
                                        <p:attrNameLst>
                                          <p:attrName>style.visibility</p:attrName>
                                        </p:attrNameLst>
                                      </p:cBhvr>
                                      <p:to>
                                        <p:strVal val="visible"/>
                                      </p:to>
                                    </p:set>
                                    <p:anim calcmode="lin" valueType="num">
                                      <p:cBhvr>
                                        <p:cTn id="7" dur="1000" fill="hold"/>
                                        <p:tgtEl>
                                          <p:spTgt spid="16402"/>
                                        </p:tgtEl>
                                        <p:attrNameLst>
                                          <p:attrName>ppt_w</p:attrName>
                                        </p:attrNameLst>
                                      </p:cBhvr>
                                      <p:tavLst>
                                        <p:tav tm="0">
                                          <p:val>
                                            <p:fltVal val="0"/>
                                          </p:val>
                                        </p:tav>
                                        <p:tav tm="100000">
                                          <p:val>
                                            <p:strVal val="#ppt_w"/>
                                          </p:val>
                                        </p:tav>
                                      </p:tavLst>
                                    </p:anim>
                                    <p:anim calcmode="lin" valueType="num">
                                      <p:cBhvr>
                                        <p:cTn id="8" dur="1000" fill="hold"/>
                                        <p:tgtEl>
                                          <p:spTgt spid="16402"/>
                                        </p:tgtEl>
                                        <p:attrNameLst>
                                          <p:attrName>ppt_h</p:attrName>
                                        </p:attrNameLst>
                                      </p:cBhvr>
                                      <p:tavLst>
                                        <p:tav tm="0">
                                          <p:val>
                                            <p:fltVal val="0"/>
                                          </p:val>
                                        </p:tav>
                                        <p:tav tm="100000">
                                          <p:val>
                                            <p:strVal val="#ppt_h"/>
                                          </p:val>
                                        </p:tav>
                                      </p:tavLst>
                                    </p:anim>
                                    <p:animEffect transition="in" filter="fade">
                                      <p:cBhvr>
                                        <p:cTn id="9" dur="1000"/>
                                        <p:tgtEl>
                                          <p:spTgt spid="1640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6403"/>
                                        </p:tgtEl>
                                        <p:attrNameLst>
                                          <p:attrName>style.visibility</p:attrName>
                                        </p:attrNameLst>
                                      </p:cBhvr>
                                      <p:to>
                                        <p:strVal val="visible"/>
                                      </p:to>
                                    </p:set>
                                    <p:anim calcmode="lin" valueType="num">
                                      <p:cBhvr>
                                        <p:cTn id="14" dur="1000" fill="hold"/>
                                        <p:tgtEl>
                                          <p:spTgt spid="16403"/>
                                        </p:tgtEl>
                                        <p:attrNameLst>
                                          <p:attrName>ppt_w</p:attrName>
                                        </p:attrNameLst>
                                      </p:cBhvr>
                                      <p:tavLst>
                                        <p:tav tm="0">
                                          <p:val>
                                            <p:fltVal val="0"/>
                                          </p:val>
                                        </p:tav>
                                        <p:tav tm="100000">
                                          <p:val>
                                            <p:strVal val="#ppt_w"/>
                                          </p:val>
                                        </p:tav>
                                      </p:tavLst>
                                    </p:anim>
                                    <p:anim calcmode="lin" valueType="num">
                                      <p:cBhvr>
                                        <p:cTn id="15" dur="1000" fill="hold"/>
                                        <p:tgtEl>
                                          <p:spTgt spid="16403"/>
                                        </p:tgtEl>
                                        <p:attrNameLst>
                                          <p:attrName>ppt_h</p:attrName>
                                        </p:attrNameLst>
                                      </p:cBhvr>
                                      <p:tavLst>
                                        <p:tav tm="0">
                                          <p:val>
                                            <p:fltVal val="0"/>
                                          </p:val>
                                        </p:tav>
                                        <p:tav tm="100000">
                                          <p:val>
                                            <p:strVal val="#ppt_h"/>
                                          </p:val>
                                        </p:tav>
                                      </p:tavLst>
                                    </p:anim>
                                    <p:animEffect transition="in" filter="fade">
                                      <p:cBhvr>
                                        <p:cTn id="16" dur="1000"/>
                                        <p:tgtEl>
                                          <p:spTgt spid="1640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6404"/>
                                        </p:tgtEl>
                                        <p:attrNameLst>
                                          <p:attrName>style.visibility</p:attrName>
                                        </p:attrNameLst>
                                      </p:cBhvr>
                                      <p:to>
                                        <p:strVal val="visible"/>
                                      </p:to>
                                    </p:set>
                                    <p:anim calcmode="lin" valueType="num">
                                      <p:cBhvr>
                                        <p:cTn id="21" dur="1000" fill="hold"/>
                                        <p:tgtEl>
                                          <p:spTgt spid="16404"/>
                                        </p:tgtEl>
                                        <p:attrNameLst>
                                          <p:attrName>ppt_w</p:attrName>
                                        </p:attrNameLst>
                                      </p:cBhvr>
                                      <p:tavLst>
                                        <p:tav tm="0">
                                          <p:val>
                                            <p:fltVal val="0"/>
                                          </p:val>
                                        </p:tav>
                                        <p:tav tm="100000">
                                          <p:val>
                                            <p:strVal val="#ppt_w"/>
                                          </p:val>
                                        </p:tav>
                                      </p:tavLst>
                                    </p:anim>
                                    <p:anim calcmode="lin" valueType="num">
                                      <p:cBhvr>
                                        <p:cTn id="22" dur="1000" fill="hold"/>
                                        <p:tgtEl>
                                          <p:spTgt spid="16404"/>
                                        </p:tgtEl>
                                        <p:attrNameLst>
                                          <p:attrName>ppt_h</p:attrName>
                                        </p:attrNameLst>
                                      </p:cBhvr>
                                      <p:tavLst>
                                        <p:tav tm="0">
                                          <p:val>
                                            <p:fltVal val="0"/>
                                          </p:val>
                                        </p:tav>
                                        <p:tav tm="100000">
                                          <p:val>
                                            <p:strVal val="#ppt_h"/>
                                          </p:val>
                                        </p:tav>
                                      </p:tavLst>
                                    </p:anim>
                                    <p:animEffect transition="in" filter="fade">
                                      <p:cBhvr>
                                        <p:cTn id="23" dur="1000"/>
                                        <p:tgtEl>
                                          <p:spTgt spid="1640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6405"/>
                                        </p:tgtEl>
                                        <p:attrNameLst>
                                          <p:attrName>style.visibility</p:attrName>
                                        </p:attrNameLst>
                                      </p:cBhvr>
                                      <p:to>
                                        <p:strVal val="visible"/>
                                      </p:to>
                                    </p:set>
                                    <p:anim calcmode="lin" valueType="num">
                                      <p:cBhvr>
                                        <p:cTn id="28" dur="1000" fill="hold"/>
                                        <p:tgtEl>
                                          <p:spTgt spid="16405"/>
                                        </p:tgtEl>
                                        <p:attrNameLst>
                                          <p:attrName>ppt_w</p:attrName>
                                        </p:attrNameLst>
                                      </p:cBhvr>
                                      <p:tavLst>
                                        <p:tav tm="0">
                                          <p:val>
                                            <p:fltVal val="0"/>
                                          </p:val>
                                        </p:tav>
                                        <p:tav tm="100000">
                                          <p:val>
                                            <p:strVal val="#ppt_w"/>
                                          </p:val>
                                        </p:tav>
                                      </p:tavLst>
                                    </p:anim>
                                    <p:anim calcmode="lin" valueType="num">
                                      <p:cBhvr>
                                        <p:cTn id="29" dur="1000" fill="hold"/>
                                        <p:tgtEl>
                                          <p:spTgt spid="16405"/>
                                        </p:tgtEl>
                                        <p:attrNameLst>
                                          <p:attrName>ppt_h</p:attrName>
                                        </p:attrNameLst>
                                      </p:cBhvr>
                                      <p:tavLst>
                                        <p:tav tm="0">
                                          <p:val>
                                            <p:fltVal val="0"/>
                                          </p:val>
                                        </p:tav>
                                        <p:tav tm="100000">
                                          <p:val>
                                            <p:strVal val="#ppt_h"/>
                                          </p:val>
                                        </p:tav>
                                      </p:tavLst>
                                    </p:anim>
                                    <p:animEffect transition="in" filter="fade">
                                      <p:cBhvr>
                                        <p:cTn id="30" dur="1000"/>
                                        <p:tgtEl>
                                          <p:spTgt spid="1640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6406"/>
                                        </p:tgtEl>
                                        <p:attrNameLst>
                                          <p:attrName>style.visibility</p:attrName>
                                        </p:attrNameLst>
                                      </p:cBhvr>
                                      <p:to>
                                        <p:strVal val="visible"/>
                                      </p:to>
                                    </p:set>
                                    <p:anim calcmode="lin" valueType="num">
                                      <p:cBhvr>
                                        <p:cTn id="35" dur="1000" fill="hold"/>
                                        <p:tgtEl>
                                          <p:spTgt spid="16406"/>
                                        </p:tgtEl>
                                        <p:attrNameLst>
                                          <p:attrName>ppt_w</p:attrName>
                                        </p:attrNameLst>
                                      </p:cBhvr>
                                      <p:tavLst>
                                        <p:tav tm="0">
                                          <p:val>
                                            <p:fltVal val="0"/>
                                          </p:val>
                                        </p:tav>
                                        <p:tav tm="100000">
                                          <p:val>
                                            <p:strVal val="#ppt_w"/>
                                          </p:val>
                                        </p:tav>
                                      </p:tavLst>
                                    </p:anim>
                                    <p:anim calcmode="lin" valueType="num">
                                      <p:cBhvr>
                                        <p:cTn id="36" dur="1000" fill="hold"/>
                                        <p:tgtEl>
                                          <p:spTgt spid="16406"/>
                                        </p:tgtEl>
                                        <p:attrNameLst>
                                          <p:attrName>ppt_h</p:attrName>
                                        </p:attrNameLst>
                                      </p:cBhvr>
                                      <p:tavLst>
                                        <p:tav tm="0">
                                          <p:val>
                                            <p:fltVal val="0"/>
                                          </p:val>
                                        </p:tav>
                                        <p:tav tm="100000">
                                          <p:val>
                                            <p:strVal val="#ppt_h"/>
                                          </p:val>
                                        </p:tav>
                                      </p:tavLst>
                                    </p:anim>
                                    <p:animEffect transition="in" filter="fade">
                                      <p:cBhvr>
                                        <p:cTn id="37" dur="1000"/>
                                        <p:tgtEl>
                                          <p:spTgt spid="1640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16407"/>
                                        </p:tgtEl>
                                        <p:attrNameLst>
                                          <p:attrName>style.visibility</p:attrName>
                                        </p:attrNameLst>
                                      </p:cBhvr>
                                      <p:to>
                                        <p:strVal val="visible"/>
                                      </p:to>
                                    </p:set>
                                    <p:anim calcmode="lin" valueType="num">
                                      <p:cBhvr>
                                        <p:cTn id="42" dur="1000" fill="hold"/>
                                        <p:tgtEl>
                                          <p:spTgt spid="16407"/>
                                        </p:tgtEl>
                                        <p:attrNameLst>
                                          <p:attrName>ppt_w</p:attrName>
                                        </p:attrNameLst>
                                      </p:cBhvr>
                                      <p:tavLst>
                                        <p:tav tm="0">
                                          <p:val>
                                            <p:fltVal val="0"/>
                                          </p:val>
                                        </p:tav>
                                        <p:tav tm="100000">
                                          <p:val>
                                            <p:strVal val="#ppt_w"/>
                                          </p:val>
                                        </p:tav>
                                      </p:tavLst>
                                    </p:anim>
                                    <p:anim calcmode="lin" valueType="num">
                                      <p:cBhvr>
                                        <p:cTn id="43" dur="1000" fill="hold"/>
                                        <p:tgtEl>
                                          <p:spTgt spid="16407"/>
                                        </p:tgtEl>
                                        <p:attrNameLst>
                                          <p:attrName>ppt_h</p:attrName>
                                        </p:attrNameLst>
                                      </p:cBhvr>
                                      <p:tavLst>
                                        <p:tav tm="0">
                                          <p:val>
                                            <p:fltVal val="0"/>
                                          </p:val>
                                        </p:tav>
                                        <p:tav tm="100000">
                                          <p:val>
                                            <p:strVal val="#ppt_h"/>
                                          </p:val>
                                        </p:tav>
                                      </p:tavLst>
                                    </p:anim>
                                    <p:animEffect transition="in" filter="fade">
                                      <p:cBhvr>
                                        <p:cTn id="44" dur="1000"/>
                                        <p:tgtEl>
                                          <p:spTgt spid="16407"/>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16408"/>
                                        </p:tgtEl>
                                        <p:attrNameLst>
                                          <p:attrName>style.visibility</p:attrName>
                                        </p:attrNameLst>
                                      </p:cBhvr>
                                      <p:to>
                                        <p:strVal val="visible"/>
                                      </p:to>
                                    </p:set>
                                    <p:anim calcmode="lin" valueType="num">
                                      <p:cBhvr>
                                        <p:cTn id="49" dur="1000" fill="hold"/>
                                        <p:tgtEl>
                                          <p:spTgt spid="16408"/>
                                        </p:tgtEl>
                                        <p:attrNameLst>
                                          <p:attrName>ppt_w</p:attrName>
                                        </p:attrNameLst>
                                      </p:cBhvr>
                                      <p:tavLst>
                                        <p:tav tm="0">
                                          <p:val>
                                            <p:fltVal val="0"/>
                                          </p:val>
                                        </p:tav>
                                        <p:tav tm="100000">
                                          <p:val>
                                            <p:strVal val="#ppt_w"/>
                                          </p:val>
                                        </p:tav>
                                      </p:tavLst>
                                    </p:anim>
                                    <p:anim calcmode="lin" valueType="num">
                                      <p:cBhvr>
                                        <p:cTn id="50" dur="1000" fill="hold"/>
                                        <p:tgtEl>
                                          <p:spTgt spid="16408"/>
                                        </p:tgtEl>
                                        <p:attrNameLst>
                                          <p:attrName>ppt_h</p:attrName>
                                        </p:attrNameLst>
                                      </p:cBhvr>
                                      <p:tavLst>
                                        <p:tav tm="0">
                                          <p:val>
                                            <p:fltVal val="0"/>
                                          </p:val>
                                        </p:tav>
                                        <p:tav tm="100000">
                                          <p:val>
                                            <p:strVal val="#ppt_h"/>
                                          </p:val>
                                        </p:tav>
                                      </p:tavLst>
                                    </p:anim>
                                    <p:animEffect transition="in" filter="fade">
                                      <p:cBhvr>
                                        <p:cTn id="51" dur="1000"/>
                                        <p:tgtEl>
                                          <p:spTgt spid="16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02" grpId="0" animBg="1"/>
      <p:bldP spid="16403" grpId="0" animBg="1"/>
      <p:bldP spid="16404" grpId="0" animBg="1"/>
      <p:bldP spid="16405" grpId="0" animBg="1"/>
      <p:bldP spid="16406" grpId="0" animBg="1"/>
      <p:bldP spid="16407" grpId="0" animBg="1"/>
      <p:bldP spid="1640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body" idx="1"/>
          </p:nvPr>
        </p:nvSpPr>
        <p:spPr>
          <a:xfrm>
            <a:off x="3635375" y="1557338"/>
            <a:ext cx="5267325" cy="4525962"/>
          </a:xfrm>
        </p:spPr>
        <p:txBody>
          <a:bodyPr/>
          <a:lstStyle/>
          <a:p>
            <a:pPr>
              <a:buFontTx/>
              <a:buNone/>
            </a:pPr>
            <a:r>
              <a:rPr lang="ru-RU"/>
              <a:t>	</a:t>
            </a:r>
            <a:r>
              <a:rPr lang="ru-RU" b="1"/>
              <a:t>В Евангелие от Матфея сказано:</a:t>
            </a:r>
          </a:p>
          <a:p>
            <a:pPr>
              <a:buFontTx/>
              <a:buNone/>
            </a:pPr>
            <a:r>
              <a:rPr lang="ru-RU" b="1"/>
              <a:t> 	«…во всем, как хотите, чтобы с вами поступали люди, так поступайте и вы с ними».</a:t>
            </a:r>
          </a:p>
        </p:txBody>
      </p:sp>
      <p:pic>
        <p:nvPicPr>
          <p:cNvPr id="18436" name="Picture 4" descr="D6905409"/>
          <p:cNvPicPr>
            <a:picLocks noChangeAspect="1" noChangeArrowheads="1"/>
          </p:cNvPicPr>
          <p:nvPr/>
        </p:nvPicPr>
        <p:blipFill>
          <a:blip r:embed="rId2" cstate="print"/>
          <a:srcRect/>
          <a:stretch>
            <a:fillRect/>
          </a:stretch>
        </p:blipFill>
        <p:spPr bwMode="auto">
          <a:xfrm>
            <a:off x="179388" y="333375"/>
            <a:ext cx="3557587" cy="5976938"/>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6"/>
          <p:cNvSpPr>
            <a:spLocks noChangeArrowheads="1"/>
          </p:cNvSpPr>
          <p:nvPr/>
        </p:nvSpPr>
        <p:spPr bwMode="auto">
          <a:xfrm>
            <a:off x="1042988" y="404813"/>
            <a:ext cx="7345362"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ru-RU" sz="7200">
                <a:latin typeface="Arial" charset="0"/>
                <a:cs typeface="Times New Roman" pitchFamily="18" charset="0"/>
              </a:rPr>
              <a:t>правила доброты</a:t>
            </a:r>
            <a:endParaRPr lang="ru-RU" sz="7200">
              <a:latin typeface="Arial" charset="0"/>
            </a:endParaRPr>
          </a:p>
          <a:p>
            <a:pPr eaLnBrk="0" hangingPunct="0"/>
            <a:endParaRPr lang="ru-RU" sz="7200">
              <a:latin typeface="Arial" charset="0"/>
            </a:endParaRPr>
          </a:p>
        </p:txBody>
      </p:sp>
      <p:pic>
        <p:nvPicPr>
          <p:cNvPr id="11269" name="Picture 5" descr="r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8875" y="2324100"/>
            <a:ext cx="1771650" cy="2781300"/>
          </a:xfrm>
          <a:prstGeom prst="rect">
            <a:avLst/>
          </a:prstGeom>
          <a:noFill/>
          <a:extLst>
            <a:ext uri="{909E8E84-426E-40DD-AFC4-6F175D3DCCD1}">
              <a14:hiddenFill xmlns:a14="http://schemas.microsoft.com/office/drawing/2010/main">
                <a:solidFill>
                  <a:srgbClr val="FFFFFF"/>
                </a:solidFill>
              </a14:hiddenFill>
            </a:ext>
          </a:extLst>
        </p:spPr>
      </p:pic>
      <p:sp>
        <p:nvSpPr>
          <p:cNvPr id="11271" name="Rectangle 7"/>
          <p:cNvSpPr>
            <a:spLocks noChangeArrowheads="1"/>
          </p:cNvSpPr>
          <p:nvPr/>
        </p:nvSpPr>
        <p:spPr bwMode="auto">
          <a:xfrm>
            <a:off x="323850" y="1955800"/>
            <a:ext cx="5915025"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r>
              <a:rPr lang="ru-RU" sz="2400">
                <a:solidFill>
                  <a:srgbClr val="66FF66"/>
                </a:solidFill>
                <a:latin typeface="Arial" charset="0"/>
                <a:cs typeface="Times New Roman" pitchFamily="18" charset="0"/>
              </a:rPr>
              <a:t>Помогать людям.</a:t>
            </a:r>
            <a:r>
              <a:rPr lang="ru-RU" sz="2400">
                <a:solidFill>
                  <a:srgbClr val="0000FF"/>
                </a:solidFill>
                <a:latin typeface="Arial" charset="0"/>
                <a:cs typeface="Times New Roman" pitchFamily="18" charset="0"/>
              </a:rPr>
              <a:t> </a:t>
            </a:r>
            <a:endParaRPr lang="ru-RU" sz="2400">
              <a:latin typeface="Arial" charset="0"/>
            </a:endParaRPr>
          </a:p>
          <a:p>
            <a:pPr algn="ctr" eaLnBrk="0" hangingPunct="0"/>
            <a:r>
              <a:rPr lang="ru-RU" sz="2400">
                <a:solidFill>
                  <a:srgbClr val="FF6699"/>
                </a:solidFill>
                <a:latin typeface="Arial" charset="0"/>
                <a:cs typeface="Times New Roman" pitchFamily="18" charset="0"/>
              </a:rPr>
              <a:t>Защищать слабого.</a:t>
            </a:r>
            <a:endParaRPr lang="ru-RU" sz="2400">
              <a:solidFill>
                <a:srgbClr val="FF6699"/>
              </a:solidFill>
              <a:latin typeface="Arial" charset="0"/>
            </a:endParaRPr>
          </a:p>
          <a:p>
            <a:pPr algn="ctr" eaLnBrk="0" hangingPunct="0"/>
            <a:r>
              <a:rPr lang="ru-RU" sz="2400">
                <a:solidFill>
                  <a:srgbClr val="FFFF00"/>
                </a:solidFill>
                <a:latin typeface="Arial" charset="0"/>
                <a:cs typeface="Times New Roman" pitchFamily="18" charset="0"/>
              </a:rPr>
              <a:t>Делиться последним с другом.</a:t>
            </a:r>
            <a:endParaRPr lang="ru-RU" sz="2400">
              <a:solidFill>
                <a:srgbClr val="FFFF00"/>
              </a:solidFill>
              <a:latin typeface="Arial" charset="0"/>
            </a:endParaRPr>
          </a:p>
          <a:p>
            <a:pPr algn="ctr" eaLnBrk="0" hangingPunct="0"/>
            <a:r>
              <a:rPr lang="ru-RU" sz="2400">
                <a:solidFill>
                  <a:srgbClr val="FFCC00"/>
                </a:solidFill>
                <a:latin typeface="Arial" charset="0"/>
                <a:cs typeface="Times New Roman" pitchFamily="18" charset="0"/>
              </a:rPr>
              <a:t>Не завидовать.</a:t>
            </a:r>
            <a:endParaRPr lang="ru-RU" sz="2400">
              <a:latin typeface="Arial" charset="0"/>
            </a:endParaRPr>
          </a:p>
          <a:p>
            <a:pPr algn="ctr" eaLnBrk="0" hangingPunct="0"/>
            <a:r>
              <a:rPr lang="ru-RU" sz="2400">
                <a:solidFill>
                  <a:srgbClr val="FF00FF"/>
                </a:solidFill>
                <a:latin typeface="Arial" charset="0"/>
                <a:cs typeface="Times New Roman" pitchFamily="18" charset="0"/>
              </a:rPr>
              <a:t>Прощать ошибки другим.</a:t>
            </a:r>
            <a:endParaRPr lang="ru-RU" sz="2400">
              <a:latin typeface="Arial" charset="0"/>
            </a:endParaRPr>
          </a:p>
          <a:p>
            <a:pPr algn="ctr" eaLnBrk="0" hangingPunct="0"/>
            <a:endParaRPr lang="ru-RU" sz="2400">
              <a:latin typeface="Arial" charset="0"/>
            </a:endParaRPr>
          </a:p>
          <a:p>
            <a:pPr algn="ctr" eaLnBrk="0" hangingPunct="0"/>
            <a:r>
              <a:rPr lang="ru-RU" sz="2400" b="1">
                <a:latin typeface="Arial" charset="0"/>
                <a:cs typeface="Times New Roman" pitchFamily="18" charset="0"/>
              </a:rPr>
              <a:t>ПОМНИ:    </a:t>
            </a:r>
            <a:endParaRPr lang="ru-RU" sz="2400" b="1">
              <a:latin typeface="Arial" charset="0"/>
            </a:endParaRPr>
          </a:p>
          <a:p>
            <a:pPr algn="ctr" eaLnBrk="0" hangingPunct="0"/>
            <a:r>
              <a:rPr lang="ru-RU" sz="2400">
                <a:latin typeface="Arial" charset="0"/>
                <a:cs typeface="Times New Roman" pitchFamily="18" charset="0"/>
              </a:rPr>
              <a:t>Попробуй не наступить, а уступить.</a:t>
            </a:r>
            <a:endParaRPr lang="ru-RU" sz="2400">
              <a:latin typeface="Arial" charset="0"/>
            </a:endParaRPr>
          </a:p>
          <a:p>
            <a:pPr algn="ctr" eaLnBrk="0" hangingPunct="0"/>
            <a:r>
              <a:rPr lang="ru-RU" sz="2400">
                <a:latin typeface="Arial" charset="0"/>
                <a:cs typeface="Times New Roman" pitchFamily="18" charset="0"/>
              </a:rPr>
              <a:t>  Не захватить, а отдать.</a:t>
            </a:r>
            <a:endParaRPr lang="ru-RU" sz="2400">
              <a:latin typeface="Arial" charset="0"/>
            </a:endParaRPr>
          </a:p>
        </p:txBody>
      </p:sp>
    </p:spTree>
    <p:extLst>
      <p:ext uri="{BB962C8B-B14F-4D97-AF65-F5344CB8AC3E}">
        <p14:creationId xmlns:p14="http://schemas.microsoft.com/office/powerpoint/2010/main" val="14581224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5" fill="hold" grpId="0" nodeType="afterEffect">
                                  <p:stCondLst>
                                    <p:cond delay="0"/>
                                  </p:stCondLst>
                                  <p:childTnLst>
                                    <p:set>
                                      <p:cBhvr>
                                        <p:cTn id="6" dur="1" fill="hold">
                                          <p:stCondLst>
                                            <p:cond delay="0"/>
                                          </p:stCondLst>
                                        </p:cTn>
                                        <p:tgtEl>
                                          <p:spTgt spid="11270"/>
                                        </p:tgtEl>
                                        <p:attrNameLst>
                                          <p:attrName>style.visibility</p:attrName>
                                        </p:attrNameLst>
                                      </p:cBhvr>
                                      <p:to>
                                        <p:strVal val="visible"/>
                                      </p:to>
                                    </p:set>
                                    <p:animEffect transition="in" filter="checkerboard(down)">
                                      <p:cBhvr>
                                        <p:cTn id="7" dur="500"/>
                                        <p:tgtEl>
                                          <p:spTgt spid="11270"/>
                                        </p:tgtEl>
                                      </p:cBhvr>
                                    </p:animEffect>
                                  </p:childTnLst>
                                </p:cTn>
                              </p:par>
                            </p:childTnLst>
                          </p:cTn>
                        </p:par>
                        <p:par>
                          <p:cTn id="8" fill="hold" nodeType="afterGroup">
                            <p:stCondLst>
                              <p:cond delay="500"/>
                            </p:stCondLst>
                            <p:childTnLst>
                              <p:par>
                                <p:cTn id="9" presetID="5" presetClass="entr" presetSubtype="5" fill="hold" grpId="0" nodeType="afterEffect">
                                  <p:stCondLst>
                                    <p:cond delay="0"/>
                                  </p:stCondLst>
                                  <p:childTnLst>
                                    <p:set>
                                      <p:cBhvr>
                                        <p:cTn id="10" dur="1" fill="hold">
                                          <p:stCondLst>
                                            <p:cond delay="0"/>
                                          </p:stCondLst>
                                        </p:cTn>
                                        <p:tgtEl>
                                          <p:spTgt spid="11271"/>
                                        </p:tgtEl>
                                        <p:attrNameLst>
                                          <p:attrName>style.visibility</p:attrName>
                                        </p:attrNameLst>
                                      </p:cBhvr>
                                      <p:to>
                                        <p:strVal val="visible"/>
                                      </p:to>
                                    </p:set>
                                    <p:animEffect transition="in" filter="checkerboard(down)">
                                      <p:cBhvr>
                                        <p:cTn id="11" dur="500"/>
                                        <p:tgtEl>
                                          <p:spTgt spid="11271"/>
                                        </p:tgtEl>
                                      </p:cBhvr>
                                    </p:animEffect>
                                  </p:childTnLst>
                                </p:cTn>
                              </p:par>
                            </p:childTnLst>
                          </p:cTn>
                        </p:par>
                        <p:par>
                          <p:cTn id="12" fill="hold" nodeType="afterGroup">
                            <p:stCondLst>
                              <p:cond delay="1000"/>
                            </p:stCondLst>
                            <p:childTnLst>
                              <p:par>
                                <p:cTn id="13" presetID="5" presetClass="entr" presetSubtype="5" fill="hold" nodeType="afterEffect">
                                  <p:stCondLst>
                                    <p:cond delay="0"/>
                                  </p:stCondLst>
                                  <p:childTnLst>
                                    <p:set>
                                      <p:cBhvr>
                                        <p:cTn id="14" dur="1" fill="hold">
                                          <p:stCondLst>
                                            <p:cond delay="0"/>
                                          </p:stCondLst>
                                        </p:cTn>
                                        <p:tgtEl>
                                          <p:spTgt spid="11269"/>
                                        </p:tgtEl>
                                        <p:attrNameLst>
                                          <p:attrName>style.visibility</p:attrName>
                                        </p:attrNameLst>
                                      </p:cBhvr>
                                      <p:to>
                                        <p:strVal val="visible"/>
                                      </p:to>
                                    </p:set>
                                    <p:animEffect transition="in" filter="checkerboard(down)">
                                      <p:cBhvr>
                                        <p:cTn id="15"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0" grpId="0"/>
      <p:bldP spid="1127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4"/>
          <p:cNvSpPr txBox="1">
            <a:spLocks noChangeArrowheads="1"/>
          </p:cNvSpPr>
          <p:nvPr/>
        </p:nvSpPr>
        <p:spPr bwMode="auto">
          <a:xfrm>
            <a:off x="2051050" y="1714500"/>
            <a:ext cx="5205413"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sz="3600">
                <a:latin typeface="Arial" charset="0"/>
              </a:rPr>
              <a:t>Добрые слова – корни</a:t>
            </a:r>
            <a:br>
              <a:rPr lang="ru-RU" sz="3600">
                <a:latin typeface="Arial" charset="0"/>
              </a:rPr>
            </a:br>
            <a:r>
              <a:rPr lang="ru-RU" sz="3600">
                <a:latin typeface="Arial" charset="0"/>
              </a:rPr>
              <a:t>Добрые мысли – цветы</a:t>
            </a:r>
            <a:br>
              <a:rPr lang="ru-RU" sz="3600">
                <a:latin typeface="Arial" charset="0"/>
              </a:rPr>
            </a:br>
            <a:r>
              <a:rPr lang="ru-RU" sz="3600">
                <a:latin typeface="Arial" charset="0"/>
              </a:rPr>
              <a:t>Добрые дела – плоды</a:t>
            </a:r>
            <a:br>
              <a:rPr lang="ru-RU" sz="3600">
                <a:latin typeface="Arial" charset="0"/>
              </a:rPr>
            </a:br>
            <a:r>
              <a:rPr lang="ru-RU" sz="3600">
                <a:latin typeface="Arial" charset="0"/>
              </a:rPr>
              <a:t>Добрые сердца – сады.</a:t>
            </a:r>
          </a:p>
        </p:txBody>
      </p:sp>
      <p:pic>
        <p:nvPicPr>
          <p:cNvPr id="12293" name="Picture 5" descr="лютики"/>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88125" y="429260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колокольчики"/>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260350"/>
            <a:ext cx="1619250" cy="2232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7107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3" presetClass="entr" presetSubtype="16" fill="hold" nodeType="after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Effect transition="in" filter="plus(in)">
                                      <p:cBhvr>
                                        <p:cTn id="7" dur="2000"/>
                                        <p:tgtEl>
                                          <p:spTgt spid="1229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Прямоугольник 2"/>
          <p:cNvSpPr>
            <a:spLocks noChangeArrowheads="1"/>
          </p:cNvSpPr>
          <p:nvPr/>
        </p:nvSpPr>
        <p:spPr bwMode="auto">
          <a:xfrm>
            <a:off x="1214438" y="1643063"/>
            <a:ext cx="5643562"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indent="406400" algn="just"/>
            <a:r>
              <a:rPr lang="ru-RU" sz="4000" smtClean="0">
                <a:solidFill>
                  <a:prstClr val="black"/>
                </a:solidFill>
                <a:latin typeface="Adobe Caslon Pro" pitchFamily="18" charset="0"/>
                <a:ea typeface="Calibri" pitchFamily="34" charset="0"/>
                <a:cs typeface="Times New Roman" pitchFamily="18" charset="0"/>
              </a:rPr>
              <a:t>             </a:t>
            </a:r>
            <a:r>
              <a:rPr lang="ru-RU" sz="4000" u="sng" smtClean="0">
                <a:solidFill>
                  <a:srgbClr val="FF0000"/>
                </a:solidFill>
                <a:latin typeface="Calibri" pitchFamily="34" charset="0"/>
                <a:ea typeface="Calibri" pitchFamily="34" charset="0"/>
                <a:cs typeface="Times New Roman" pitchFamily="18" charset="0"/>
              </a:rPr>
              <a:t>Д</a:t>
            </a:r>
            <a:r>
              <a:rPr lang="ru-RU" sz="4000" smtClean="0">
                <a:solidFill>
                  <a:prstClr val="black"/>
                </a:solidFill>
                <a:latin typeface="Calibri" pitchFamily="34" charset="0"/>
                <a:ea typeface="Calibri" pitchFamily="34" charset="0"/>
                <a:cs typeface="Times New Roman" pitchFamily="18" charset="0"/>
              </a:rPr>
              <a:t>оброта</a:t>
            </a:r>
            <a:r>
              <a:rPr lang="ru-RU" sz="4000" smtClean="0">
                <a:solidFill>
                  <a:prstClr val="black"/>
                </a:solidFill>
                <a:latin typeface="Adobe Caslon Pro" pitchFamily="18" charset="0"/>
                <a:ea typeface="Calibri" pitchFamily="34" charset="0"/>
                <a:cs typeface="Times New Roman" pitchFamily="18" charset="0"/>
              </a:rPr>
              <a:t> </a:t>
            </a:r>
            <a:endParaRPr lang="ru-RU" sz="4000" smtClean="0">
              <a:solidFill>
                <a:prstClr val="black"/>
              </a:solidFill>
              <a:latin typeface="Arial" pitchFamily="34" charset="0"/>
              <a:ea typeface="Calibri" pitchFamily="34" charset="0"/>
              <a:cs typeface="Times New Roman" pitchFamily="18" charset="0"/>
            </a:endParaRPr>
          </a:p>
          <a:p>
            <a:pPr indent="406400" algn="just" eaLnBrk="0" hangingPunct="0"/>
            <a:r>
              <a:rPr lang="ru-RU" sz="4000" smtClean="0">
                <a:solidFill>
                  <a:prstClr val="black"/>
                </a:solidFill>
                <a:latin typeface="Calibri" pitchFamily="34" charset="0"/>
                <a:ea typeface="Calibri" pitchFamily="34" charset="0"/>
                <a:cs typeface="Times New Roman" pitchFamily="18" charset="0"/>
              </a:rPr>
              <a:t>        мил</a:t>
            </a:r>
            <a:r>
              <a:rPr lang="ru-RU" sz="4000" u="sng" smtClean="0">
                <a:solidFill>
                  <a:srgbClr val="FF0000"/>
                </a:solidFill>
                <a:latin typeface="Calibri" pitchFamily="34" charset="0"/>
                <a:ea typeface="Calibri" pitchFamily="34" charset="0"/>
                <a:cs typeface="Times New Roman" pitchFamily="18" charset="0"/>
              </a:rPr>
              <a:t>О</a:t>
            </a:r>
            <a:r>
              <a:rPr lang="ru-RU" sz="4000" smtClean="0">
                <a:solidFill>
                  <a:prstClr val="black"/>
                </a:solidFill>
                <a:latin typeface="Calibri" pitchFamily="34" charset="0"/>
                <a:ea typeface="Calibri" pitchFamily="34" charset="0"/>
                <a:cs typeface="Times New Roman" pitchFamily="18" charset="0"/>
              </a:rPr>
              <a:t>сердие</a:t>
            </a:r>
            <a:r>
              <a:rPr lang="ru-RU" sz="4000" smtClean="0">
                <a:solidFill>
                  <a:prstClr val="black"/>
                </a:solidFill>
                <a:latin typeface="Adobe Caslon Pro" pitchFamily="18" charset="0"/>
                <a:ea typeface="Calibri" pitchFamily="34" charset="0"/>
                <a:cs typeface="Times New Roman" pitchFamily="18" charset="0"/>
              </a:rPr>
              <a:t>, </a:t>
            </a:r>
            <a:endParaRPr lang="ru-RU" sz="4000" smtClean="0">
              <a:solidFill>
                <a:prstClr val="black"/>
              </a:solidFill>
              <a:latin typeface="Arial" pitchFamily="34" charset="0"/>
              <a:ea typeface="Calibri" pitchFamily="34" charset="0"/>
              <a:cs typeface="Times New Roman" pitchFamily="18" charset="0"/>
            </a:endParaRPr>
          </a:p>
          <a:p>
            <a:pPr indent="406400" algn="just" eaLnBrk="0" hangingPunct="0"/>
            <a:r>
              <a:rPr lang="ru-RU" sz="4000" smtClean="0">
                <a:solidFill>
                  <a:prstClr val="black"/>
                </a:solidFill>
                <a:latin typeface="Adobe Caslon Pro" pitchFamily="18" charset="0"/>
                <a:ea typeface="Calibri" pitchFamily="34" charset="0"/>
                <a:cs typeface="Times New Roman" pitchFamily="18" charset="0"/>
              </a:rPr>
              <a:t>         </a:t>
            </a:r>
            <a:r>
              <a:rPr lang="ru-RU" sz="4000" smtClean="0">
                <a:solidFill>
                  <a:prstClr val="black"/>
                </a:solidFill>
                <a:latin typeface="Calibri" pitchFamily="34" charset="0"/>
                <a:ea typeface="Calibri" pitchFamily="34" charset="0"/>
                <a:cs typeface="Times New Roman" pitchFamily="18" charset="0"/>
              </a:rPr>
              <a:t>лю</a:t>
            </a:r>
            <a:r>
              <a:rPr lang="ru-RU" sz="4000" u="sng" smtClean="0">
                <a:solidFill>
                  <a:srgbClr val="FF0000"/>
                </a:solidFill>
                <a:latin typeface="Calibri" pitchFamily="34" charset="0"/>
                <a:ea typeface="Calibri" pitchFamily="34" charset="0"/>
                <a:cs typeface="Times New Roman" pitchFamily="18" charset="0"/>
              </a:rPr>
              <a:t>Б</a:t>
            </a:r>
            <a:r>
              <a:rPr lang="ru-RU" sz="4000" smtClean="0">
                <a:solidFill>
                  <a:prstClr val="black"/>
                </a:solidFill>
                <a:latin typeface="Calibri" pitchFamily="34" charset="0"/>
                <a:ea typeface="Calibri" pitchFamily="34" charset="0"/>
                <a:cs typeface="Times New Roman" pitchFamily="18" charset="0"/>
              </a:rPr>
              <a:t>овь</a:t>
            </a:r>
            <a:r>
              <a:rPr lang="ru-RU" sz="4000" smtClean="0">
                <a:solidFill>
                  <a:prstClr val="black"/>
                </a:solidFill>
                <a:latin typeface="Adobe Caslon Pro" pitchFamily="18" charset="0"/>
                <a:ea typeface="Calibri" pitchFamily="34" charset="0"/>
                <a:cs typeface="Times New Roman" pitchFamily="18" charset="0"/>
              </a:rPr>
              <a:t>,</a:t>
            </a:r>
            <a:endParaRPr lang="ru-RU" sz="4000" smtClean="0">
              <a:solidFill>
                <a:prstClr val="black"/>
              </a:solidFill>
              <a:latin typeface="Arial" pitchFamily="34" charset="0"/>
              <a:ea typeface="Calibri" pitchFamily="34" charset="0"/>
              <a:cs typeface="Times New Roman" pitchFamily="18" charset="0"/>
            </a:endParaRPr>
          </a:p>
          <a:p>
            <a:pPr indent="406400" algn="just" eaLnBrk="0" hangingPunct="0"/>
            <a:r>
              <a:rPr lang="ru-RU" sz="4000" smtClean="0">
                <a:solidFill>
                  <a:prstClr val="black"/>
                </a:solidFill>
                <a:latin typeface="Adobe Caslon Pro" pitchFamily="18" charset="0"/>
                <a:ea typeface="Calibri" pitchFamily="34" charset="0"/>
                <a:cs typeface="Times New Roman" pitchFamily="18" charset="0"/>
              </a:rPr>
              <a:t>          </a:t>
            </a:r>
            <a:r>
              <a:rPr lang="ru-RU" sz="4000" smtClean="0">
                <a:solidFill>
                  <a:prstClr val="black"/>
                </a:solidFill>
                <a:latin typeface="Calibri" pitchFamily="34" charset="0"/>
                <a:ea typeface="Calibri" pitchFamily="34" charset="0"/>
                <a:cs typeface="Times New Roman" pitchFamily="18" charset="0"/>
              </a:rPr>
              <a:t>ск</a:t>
            </a:r>
            <a:r>
              <a:rPr lang="ru-RU" sz="4000" u="sng" smtClean="0">
                <a:solidFill>
                  <a:srgbClr val="FF0000"/>
                </a:solidFill>
                <a:latin typeface="Calibri" pitchFamily="34" charset="0"/>
                <a:ea typeface="Calibri" pitchFamily="34" charset="0"/>
                <a:cs typeface="Times New Roman" pitchFamily="18" charset="0"/>
              </a:rPr>
              <a:t>Р</a:t>
            </a:r>
            <a:r>
              <a:rPr lang="ru-RU" sz="4000" smtClean="0">
                <a:solidFill>
                  <a:prstClr val="black"/>
                </a:solidFill>
                <a:latin typeface="Calibri" pitchFamily="34" charset="0"/>
                <a:ea typeface="Calibri" pitchFamily="34" charset="0"/>
                <a:cs typeface="Times New Roman" pitchFamily="18" charset="0"/>
              </a:rPr>
              <a:t>омность</a:t>
            </a:r>
            <a:r>
              <a:rPr lang="ru-RU" sz="4000" smtClean="0">
                <a:solidFill>
                  <a:prstClr val="black"/>
                </a:solidFill>
                <a:latin typeface="Adobe Caslon Pro" pitchFamily="18" charset="0"/>
                <a:ea typeface="Calibri" pitchFamily="34" charset="0"/>
                <a:cs typeface="Times New Roman" pitchFamily="18" charset="0"/>
              </a:rPr>
              <a:t>, </a:t>
            </a:r>
            <a:endParaRPr lang="ru-RU" sz="4000" smtClean="0">
              <a:solidFill>
                <a:prstClr val="black"/>
              </a:solidFill>
              <a:latin typeface="Arial" pitchFamily="34" charset="0"/>
              <a:ea typeface="Calibri" pitchFamily="34" charset="0"/>
              <a:cs typeface="Times New Roman" pitchFamily="18" charset="0"/>
            </a:endParaRPr>
          </a:p>
          <a:p>
            <a:pPr indent="406400" algn="just" eaLnBrk="0" hangingPunct="0"/>
            <a:r>
              <a:rPr lang="ru-RU" sz="4000" smtClean="0">
                <a:solidFill>
                  <a:prstClr val="black"/>
                </a:solidFill>
                <a:latin typeface="Adobe Caslon Pro" pitchFamily="18" charset="0"/>
                <a:ea typeface="Calibri" pitchFamily="34" charset="0"/>
                <a:cs typeface="Times New Roman" pitchFamily="18" charset="0"/>
              </a:rPr>
              <a:t>           </a:t>
            </a:r>
            <a:r>
              <a:rPr lang="ru-RU" sz="4000" smtClean="0">
                <a:solidFill>
                  <a:prstClr val="black"/>
                </a:solidFill>
                <a:latin typeface="Calibri" pitchFamily="34" charset="0"/>
                <a:ea typeface="Calibri" pitchFamily="34" charset="0"/>
                <a:cs typeface="Times New Roman" pitchFamily="18" charset="0"/>
              </a:rPr>
              <a:t>д</a:t>
            </a:r>
            <a:r>
              <a:rPr lang="ru-RU" sz="4000" u="sng" smtClean="0">
                <a:solidFill>
                  <a:srgbClr val="FF0000"/>
                </a:solidFill>
                <a:latin typeface="Calibri" pitchFamily="34" charset="0"/>
                <a:ea typeface="Calibri" pitchFamily="34" charset="0"/>
                <a:cs typeface="Times New Roman" pitchFamily="18" charset="0"/>
              </a:rPr>
              <a:t>О</a:t>
            </a:r>
            <a:r>
              <a:rPr lang="ru-RU" sz="4000" smtClean="0">
                <a:solidFill>
                  <a:prstClr val="black"/>
                </a:solidFill>
                <a:latin typeface="Calibri" pitchFamily="34" charset="0"/>
                <a:ea typeface="Calibri" pitchFamily="34" charset="0"/>
                <a:cs typeface="Times New Roman" pitchFamily="18" charset="0"/>
              </a:rPr>
              <a:t>бродушие</a:t>
            </a:r>
            <a:r>
              <a:rPr lang="ru-RU" sz="4000" smtClean="0">
                <a:solidFill>
                  <a:prstClr val="black"/>
                </a:solidFill>
                <a:latin typeface="Adobe Caslon Pro" pitchFamily="18" charset="0"/>
                <a:ea typeface="Calibri" pitchFamily="34" charset="0"/>
                <a:cs typeface="Times New Roman" pitchFamily="18" charset="0"/>
              </a:rPr>
              <a:t>, </a:t>
            </a:r>
            <a:endParaRPr lang="ru-RU" sz="4000" smtClean="0">
              <a:solidFill>
                <a:prstClr val="black"/>
              </a:solidFill>
              <a:latin typeface="Arial" pitchFamily="34" charset="0"/>
              <a:ea typeface="Calibri" pitchFamily="34" charset="0"/>
              <a:cs typeface="Times New Roman" pitchFamily="18" charset="0"/>
            </a:endParaRPr>
          </a:p>
          <a:p>
            <a:pPr indent="406400" algn="just" eaLnBrk="0" hangingPunct="0"/>
            <a:r>
              <a:rPr lang="ru-RU" sz="4000" smtClean="0">
                <a:solidFill>
                  <a:prstClr val="black"/>
                </a:solidFill>
                <a:latin typeface="Adobe Caslon Pro" pitchFamily="18" charset="0"/>
                <a:ea typeface="Calibri" pitchFamily="34" charset="0"/>
                <a:cs typeface="Times New Roman" pitchFamily="18" charset="0"/>
              </a:rPr>
              <a:t> </a:t>
            </a:r>
            <a:r>
              <a:rPr lang="ru-RU" sz="4000" smtClean="0">
                <a:solidFill>
                  <a:prstClr val="black"/>
                </a:solidFill>
                <a:latin typeface="Calibri" pitchFamily="34" charset="0"/>
                <a:ea typeface="Calibri" pitchFamily="34" charset="0"/>
                <a:cs typeface="Times New Roman" pitchFamily="18" charset="0"/>
              </a:rPr>
              <a:t>             </a:t>
            </a:r>
            <a:r>
              <a:rPr lang="ru-RU" sz="4000" u="sng" smtClean="0">
                <a:solidFill>
                  <a:srgbClr val="FF0000"/>
                </a:solidFill>
                <a:latin typeface="Calibri" pitchFamily="34" charset="0"/>
                <a:ea typeface="Calibri" pitchFamily="34" charset="0"/>
                <a:cs typeface="Times New Roman" pitchFamily="18" charset="0"/>
              </a:rPr>
              <a:t>Т</a:t>
            </a:r>
            <a:r>
              <a:rPr lang="ru-RU" sz="4000" smtClean="0">
                <a:solidFill>
                  <a:prstClr val="black"/>
                </a:solidFill>
                <a:latin typeface="Calibri" pitchFamily="34" charset="0"/>
                <a:ea typeface="Calibri" pitchFamily="34" charset="0"/>
                <a:cs typeface="Times New Roman" pitchFamily="18" charset="0"/>
              </a:rPr>
              <a:t>рудолюбие,</a:t>
            </a:r>
          </a:p>
          <a:p>
            <a:pPr indent="406400" algn="just" eaLnBrk="0" hangingPunct="0"/>
            <a:r>
              <a:rPr lang="ru-RU" sz="4000" smtClean="0">
                <a:solidFill>
                  <a:prstClr val="black"/>
                </a:solidFill>
                <a:latin typeface="Calibri" pitchFamily="34" charset="0"/>
                <a:ea typeface="Calibri" pitchFamily="34" charset="0"/>
                <a:cs typeface="Times New Roman" pitchFamily="18" charset="0"/>
              </a:rPr>
              <a:t>     состр</a:t>
            </a:r>
            <a:r>
              <a:rPr lang="ru-RU" sz="4000" u="sng" smtClean="0">
                <a:solidFill>
                  <a:srgbClr val="FF0000"/>
                </a:solidFill>
                <a:latin typeface="Calibri" pitchFamily="34" charset="0"/>
                <a:ea typeface="Calibri" pitchFamily="34" charset="0"/>
                <a:cs typeface="Times New Roman" pitchFamily="18" charset="0"/>
              </a:rPr>
              <a:t>А</a:t>
            </a:r>
            <a:r>
              <a:rPr lang="ru-RU" sz="4000" smtClean="0">
                <a:solidFill>
                  <a:prstClr val="black"/>
                </a:solidFill>
                <a:latin typeface="Calibri" pitchFamily="34" charset="0"/>
                <a:ea typeface="Calibri" pitchFamily="34" charset="0"/>
                <a:cs typeface="Times New Roman" pitchFamily="18" charset="0"/>
              </a:rPr>
              <a:t>дание</a:t>
            </a:r>
            <a:endParaRPr lang="ru-RU" sz="4000" smtClean="0">
              <a:solidFill>
                <a:prstClr val="black"/>
              </a:solidFill>
              <a:latin typeface="Arial" pitchFamily="34" charset="0"/>
              <a:ea typeface="Calibri" pitchFamily="34" charset="0"/>
              <a:cs typeface="Times New Roman" pitchFamily="18" charset="0"/>
            </a:endParaRPr>
          </a:p>
        </p:txBody>
      </p:sp>
    </p:spTree>
    <p:extLst>
      <p:ext uri="{BB962C8B-B14F-4D97-AF65-F5344CB8AC3E}">
        <p14:creationId xmlns:p14="http://schemas.microsoft.com/office/powerpoint/2010/main" val="38763900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0" y="0"/>
            <a:ext cx="9144000" cy="6858000"/>
          </a:xfrm>
          <a:prstGeom prst="rect">
            <a:avLst/>
          </a:prstGeom>
          <a:gradFill rotWithShape="1">
            <a:gsLst>
              <a:gs pos="0">
                <a:srgbClr val="FF89FF"/>
              </a:gs>
              <a:gs pos="100000">
                <a:srgbClr val="B3D2FF"/>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173" name="Text Box 5"/>
          <p:cNvSpPr txBox="1">
            <a:spLocks noChangeArrowheads="1"/>
          </p:cNvSpPr>
          <p:nvPr/>
        </p:nvSpPr>
        <p:spPr bwMode="auto">
          <a:xfrm>
            <a:off x="2051050" y="1751013"/>
            <a:ext cx="5905500"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sz="2400" b="1" i="1"/>
              <a:t>Добро и зло творить всегда</a:t>
            </a:r>
          </a:p>
          <a:p>
            <a:r>
              <a:rPr lang="ru-RU" sz="2400" b="1" i="1"/>
              <a:t>Во власти всех людей</a:t>
            </a:r>
          </a:p>
          <a:p>
            <a:r>
              <a:rPr lang="ru-RU" sz="2400" b="1" i="1"/>
              <a:t>Но зло творится без труда</a:t>
            </a:r>
          </a:p>
          <a:p>
            <a:r>
              <a:rPr lang="ru-RU" sz="2400" b="1" i="1"/>
              <a:t>Добро творить трудней.</a:t>
            </a:r>
          </a:p>
          <a:p>
            <a:r>
              <a:rPr lang="ru-RU" sz="2400" b="1" i="1"/>
              <a:t>Рождает зверя зверь</a:t>
            </a:r>
          </a:p>
          <a:p>
            <a:r>
              <a:rPr lang="ru-RU" sz="2400" b="1" i="1"/>
              <a:t>Рождает птица птицу</a:t>
            </a:r>
          </a:p>
          <a:p>
            <a:r>
              <a:rPr lang="ru-RU" sz="2400" b="1" i="1"/>
              <a:t>От доброго -  добро </a:t>
            </a:r>
          </a:p>
          <a:p>
            <a:r>
              <a:rPr lang="ru-RU" sz="2400" b="1" i="1"/>
              <a:t>От злого -  зло  родится.</a:t>
            </a:r>
          </a:p>
          <a:p>
            <a:r>
              <a:rPr lang="ru-RU" sz="2400" b="1" i="1"/>
              <a:t>Добро, коль не было б оно мало</a:t>
            </a:r>
          </a:p>
          <a:p>
            <a:r>
              <a:rPr lang="ru-RU" sz="2400" b="1" i="1"/>
              <a:t>Гораздо лучше, чем большое зло.</a:t>
            </a:r>
          </a:p>
        </p:txBody>
      </p:sp>
      <p:graphicFrame>
        <p:nvGraphicFramePr>
          <p:cNvPr id="7174" name="Object 6"/>
          <p:cNvGraphicFramePr>
            <a:graphicFrameLocks noChangeAspect="1"/>
          </p:cNvGraphicFramePr>
          <p:nvPr/>
        </p:nvGraphicFramePr>
        <p:xfrm>
          <a:off x="179388" y="257175"/>
          <a:ext cx="1816100" cy="1816100"/>
        </p:xfrm>
        <a:graphic>
          <a:graphicData uri="http://schemas.openxmlformats.org/presentationml/2006/ole">
            <mc:AlternateContent xmlns:mc="http://schemas.openxmlformats.org/markup-compatibility/2006">
              <mc:Choice xmlns:v="urn:schemas-microsoft-com:vml" Requires="v">
                <p:oleObj spid="_x0000_s3084" name="Image" r:id="rId3" imgW="4139683" imgH="4139683" progId="Photoshop.Image.9">
                  <p:embed/>
                </p:oleObj>
              </mc:Choice>
              <mc:Fallback>
                <p:oleObj name="Image" r:id="rId3" imgW="4139683" imgH="4139683" progId="Photoshop.Image.9">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388" y="257175"/>
                        <a:ext cx="1816100" cy="181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4692303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p:cTn id="7" dur="500" fill="hold"/>
                                        <p:tgtEl>
                                          <p:spTgt spid="7174"/>
                                        </p:tgtEl>
                                        <p:attrNameLst>
                                          <p:attrName>ppt_w</p:attrName>
                                        </p:attrNameLst>
                                      </p:cBhvr>
                                      <p:tavLst>
                                        <p:tav tm="0">
                                          <p:val>
                                            <p:fltVal val="0"/>
                                          </p:val>
                                        </p:tav>
                                        <p:tav tm="100000">
                                          <p:val>
                                            <p:strVal val="#ppt_w"/>
                                          </p:val>
                                        </p:tav>
                                      </p:tavLst>
                                    </p:anim>
                                    <p:anim calcmode="lin" valueType="num">
                                      <p:cBhvr>
                                        <p:cTn id="8" dur="500" fill="hold"/>
                                        <p:tgtEl>
                                          <p:spTgt spid="7174"/>
                                        </p:tgtEl>
                                        <p:attrNameLst>
                                          <p:attrName>ppt_h</p:attrName>
                                        </p:attrNameLst>
                                      </p:cBhvr>
                                      <p:tavLst>
                                        <p:tav tm="0">
                                          <p:val>
                                            <p:fltVal val="0"/>
                                          </p:val>
                                        </p:tav>
                                        <p:tav tm="100000">
                                          <p:val>
                                            <p:strVal val="#ppt_h"/>
                                          </p:val>
                                        </p:tav>
                                      </p:tavLst>
                                    </p:anim>
                                    <p:anim calcmode="lin" valueType="num">
                                      <p:cBhvr>
                                        <p:cTn id="9" dur="500" fill="hold"/>
                                        <p:tgtEl>
                                          <p:spTgt spid="7174"/>
                                        </p:tgtEl>
                                        <p:attrNameLst>
                                          <p:attrName>style.rotation</p:attrName>
                                        </p:attrNameLst>
                                      </p:cBhvr>
                                      <p:tavLst>
                                        <p:tav tm="0">
                                          <p:val>
                                            <p:fltVal val="360"/>
                                          </p:val>
                                        </p:tav>
                                        <p:tav tm="100000">
                                          <p:val>
                                            <p:fltVal val="0"/>
                                          </p:val>
                                        </p:tav>
                                      </p:tavLst>
                                    </p:anim>
                                    <p:animEffect transition="in" filter="fade">
                                      <p:cBhvr>
                                        <p:cTn id="10" dur="500"/>
                                        <p:tgtEl>
                                          <p:spTgt spid="7174"/>
                                        </p:tgtEl>
                                      </p:cBhvr>
                                    </p:animEffect>
                                  </p:childTnLst>
                                </p:cTn>
                              </p:par>
                            </p:childTnLst>
                          </p:cTn>
                        </p:par>
                        <p:par>
                          <p:cTn id="11" fill="hold" nodeType="afterGroup">
                            <p:stCondLst>
                              <p:cond delay="5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7173"/>
                                        </p:tgtEl>
                                        <p:attrNameLst>
                                          <p:attrName>style.visibility</p:attrName>
                                        </p:attrNameLst>
                                      </p:cBhvr>
                                      <p:to>
                                        <p:strVal val="visible"/>
                                      </p:to>
                                    </p:set>
                                    <p:anim calcmode="discrete" valueType="clr">
                                      <p:cBhvr override="childStyle">
                                        <p:cTn id="14" dur="80"/>
                                        <p:tgtEl>
                                          <p:spTgt spid="7173"/>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7173"/>
                                        </p:tgtEl>
                                        <p:attrNameLst>
                                          <p:attrName>fillcolor</p:attrName>
                                        </p:attrNameLst>
                                      </p:cBhvr>
                                      <p:tavLst>
                                        <p:tav tm="0">
                                          <p:val>
                                            <p:clrVal>
                                              <a:schemeClr val="accent2"/>
                                            </p:clrVal>
                                          </p:val>
                                        </p:tav>
                                        <p:tav tm="50000">
                                          <p:val>
                                            <p:clrVal>
                                              <a:schemeClr val="hlink"/>
                                            </p:clrVal>
                                          </p:val>
                                        </p:tav>
                                      </p:tavLst>
                                    </p:anim>
                                    <p:set>
                                      <p:cBhvr>
                                        <p:cTn id="16" dur="80"/>
                                        <p:tgtEl>
                                          <p:spTgt spid="717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0" y="0"/>
            <a:ext cx="9144000" cy="6858000"/>
          </a:xfrm>
          <a:prstGeom prst="rect">
            <a:avLst/>
          </a:prstGeom>
          <a:gradFill rotWithShape="1">
            <a:gsLst>
              <a:gs pos="0">
                <a:srgbClr val="FF89FF"/>
              </a:gs>
              <a:gs pos="100000">
                <a:srgbClr val="B3D2FF"/>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ru-RU" sz="2000" b="1" i="1"/>
          </a:p>
        </p:txBody>
      </p:sp>
      <p:sp>
        <p:nvSpPr>
          <p:cNvPr id="9221" name="Text Box 5"/>
          <p:cNvSpPr txBox="1">
            <a:spLocks noChangeArrowheads="1"/>
          </p:cNvSpPr>
          <p:nvPr/>
        </p:nvSpPr>
        <p:spPr bwMode="auto">
          <a:xfrm>
            <a:off x="395288" y="620713"/>
            <a:ext cx="8424862" cy="463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sz="2000" b="1" i="1"/>
              <a:t>«Эта история произошла давным-давно. В древнем городе жил один мудрец, слава о котором прошла по всему городу. Но в этом же городе жил злой человек, который завидовал его славе. И решил он придумать такой вопрос, чтобы мудрец не мог на него ответить.</a:t>
            </a:r>
          </a:p>
          <a:p>
            <a:r>
              <a:rPr lang="ru-RU" sz="2000" b="1" i="1"/>
              <a:t>Пошел он на луг, поймал бабочку, сжал ее между сомкнутых ладоней и подумал: «Спрошу-ка я: о, мудрейший, какая у меня бабочка – живая или мертвая? Если он скажет, что мертвая, я раскрою ладони – бабочка улетит; а если скажет – живая, я сомкну  ладони, и бабочка умрет. Тогда станет ясно, кто из нас мудрее».</a:t>
            </a:r>
          </a:p>
          <a:p>
            <a:r>
              <a:rPr lang="ru-RU" sz="2000" b="1" i="1"/>
              <a:t>Так завистник и сделал: поймал бабочку, посадил ее между ладоней, отправился к мудрецу и спросил его: «Какая у меня бабочка – живая или мертвая?»</a:t>
            </a:r>
          </a:p>
          <a:p>
            <a:r>
              <a:rPr lang="ru-RU" b="1" i="1"/>
              <a:t>Но мудрец ответил: «Все в твоих руках…»</a:t>
            </a:r>
          </a:p>
        </p:txBody>
      </p:sp>
    </p:spTree>
    <p:extLst>
      <p:ext uri="{BB962C8B-B14F-4D97-AF65-F5344CB8AC3E}">
        <p14:creationId xmlns:p14="http://schemas.microsoft.com/office/powerpoint/2010/main" val="42616994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221"/>
                                        </p:tgtEl>
                                        <p:attrNameLst>
                                          <p:attrName>style.visibility</p:attrName>
                                        </p:attrNameLst>
                                      </p:cBhvr>
                                      <p:to>
                                        <p:strVal val="visible"/>
                                      </p:to>
                                    </p:set>
                                    <p:anim calcmode="discrete" valueType="clr">
                                      <p:cBhvr override="childStyle">
                                        <p:cTn id="7" dur="80"/>
                                        <p:tgtEl>
                                          <p:spTgt spid="9221"/>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221"/>
                                        </p:tgtEl>
                                        <p:attrNameLst>
                                          <p:attrName>fillcolor</p:attrName>
                                        </p:attrNameLst>
                                      </p:cBhvr>
                                      <p:tavLst>
                                        <p:tav tm="0">
                                          <p:val>
                                            <p:clrVal>
                                              <a:schemeClr val="accent2"/>
                                            </p:clrVal>
                                          </p:val>
                                        </p:tav>
                                        <p:tav tm="50000">
                                          <p:val>
                                            <p:clrVal>
                                              <a:schemeClr val="hlink"/>
                                            </p:clrVal>
                                          </p:val>
                                        </p:tav>
                                      </p:tavLst>
                                    </p:anim>
                                    <p:set>
                                      <p:cBhvr>
                                        <p:cTn id="9" dur="80"/>
                                        <p:tgtEl>
                                          <p:spTgt spid="922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Содержимое 3"/>
          <p:cNvSpPr>
            <a:spLocks noGrp="1"/>
          </p:cNvSpPr>
          <p:nvPr>
            <p:ph idx="4294967295"/>
          </p:nvPr>
        </p:nvSpPr>
        <p:spPr>
          <a:xfrm>
            <a:off x="468313" y="188913"/>
            <a:ext cx="8229600" cy="6335712"/>
          </a:xfrm>
        </p:spPr>
        <p:txBody>
          <a:bodyPr/>
          <a:lstStyle/>
          <a:p>
            <a:pPr>
              <a:buFontTx/>
              <a:buBlip>
                <a:blip r:embed="rId2"/>
              </a:buBlip>
            </a:pPr>
            <a:r>
              <a:rPr lang="ru-RU" i="1">
                <a:latin typeface="Monotype Corsiva" pitchFamily="66" charset="0"/>
              </a:rPr>
              <a:t>Независимо от того, ждут от тебя добро или не ждут его -</a:t>
            </a:r>
            <a:r>
              <a:rPr lang="ru-RU">
                <a:latin typeface="Monotype Corsiva" pitchFamily="66" charset="0"/>
              </a:rPr>
              <a:t> </a:t>
            </a:r>
            <a:r>
              <a:rPr lang="ru-RU" i="1">
                <a:latin typeface="Monotype Corsiva" pitchFamily="66" charset="0"/>
              </a:rPr>
              <a:t> </a:t>
            </a:r>
            <a:r>
              <a:rPr lang="ru-RU">
                <a:latin typeface="Monotype Corsiva" pitchFamily="66" charset="0"/>
              </a:rPr>
              <a:t> </a:t>
            </a:r>
            <a:r>
              <a:rPr lang="ru-RU" i="1">
                <a:latin typeface="Monotype Corsiva" pitchFamily="66" charset="0"/>
              </a:rPr>
              <a:t>Твори добро.</a:t>
            </a:r>
            <a:r>
              <a:rPr lang="ru-RU">
                <a:latin typeface="Monotype Corsiva" pitchFamily="66" charset="0"/>
              </a:rPr>
              <a:t> </a:t>
            </a:r>
            <a:r>
              <a:rPr lang="ru-RU" i="1">
                <a:latin typeface="Monotype Corsiva" pitchFamily="66" charset="0"/>
              </a:rPr>
              <a:t> </a:t>
            </a:r>
            <a:endParaRPr lang="ru-RU">
              <a:latin typeface="Monotype Corsiva" pitchFamily="66" charset="0"/>
            </a:endParaRPr>
          </a:p>
          <a:p>
            <a:pPr>
              <a:buFontTx/>
              <a:buBlip>
                <a:blip r:embed="rId2"/>
              </a:buBlip>
            </a:pPr>
            <a:r>
              <a:rPr lang="ru-RU" i="1">
                <a:latin typeface="Monotype Corsiva" pitchFamily="66" charset="0"/>
              </a:rPr>
              <a:t>Независимо от того, заметят твоё добро или не заметят его -</a:t>
            </a:r>
            <a:r>
              <a:rPr lang="ru-RU">
                <a:latin typeface="Monotype Corsiva" pitchFamily="66" charset="0"/>
              </a:rPr>
              <a:t> </a:t>
            </a:r>
            <a:r>
              <a:rPr lang="ru-RU" i="1">
                <a:latin typeface="Monotype Corsiva" pitchFamily="66" charset="0"/>
              </a:rPr>
              <a:t> </a:t>
            </a:r>
            <a:r>
              <a:rPr lang="ru-RU">
                <a:latin typeface="Monotype Corsiva" pitchFamily="66" charset="0"/>
              </a:rPr>
              <a:t> </a:t>
            </a:r>
            <a:r>
              <a:rPr lang="ru-RU" i="1">
                <a:latin typeface="Monotype Corsiva" pitchFamily="66" charset="0"/>
              </a:rPr>
              <a:t>Твори добро.</a:t>
            </a:r>
            <a:r>
              <a:rPr lang="ru-RU">
                <a:latin typeface="Monotype Corsiva" pitchFamily="66" charset="0"/>
              </a:rPr>
              <a:t> </a:t>
            </a:r>
            <a:r>
              <a:rPr lang="ru-RU" i="1">
                <a:latin typeface="Monotype Corsiva" pitchFamily="66" charset="0"/>
              </a:rPr>
              <a:t> </a:t>
            </a:r>
            <a:endParaRPr lang="ru-RU">
              <a:latin typeface="Monotype Corsiva" pitchFamily="66" charset="0"/>
            </a:endParaRPr>
          </a:p>
          <a:p>
            <a:pPr>
              <a:buFontTx/>
              <a:buBlip>
                <a:blip r:embed="rId2"/>
              </a:buBlip>
            </a:pPr>
            <a:r>
              <a:rPr lang="ru-RU" i="1">
                <a:latin typeface="Monotype Corsiva" pitchFamily="66" charset="0"/>
              </a:rPr>
              <a:t>Независимо от того, принимают твоё добро или отбрасывают его -  </a:t>
            </a:r>
            <a:r>
              <a:rPr lang="ru-RU">
                <a:latin typeface="Monotype Corsiva" pitchFamily="66" charset="0"/>
              </a:rPr>
              <a:t> </a:t>
            </a:r>
            <a:r>
              <a:rPr lang="ru-RU" i="1">
                <a:latin typeface="Monotype Corsiva" pitchFamily="66" charset="0"/>
              </a:rPr>
              <a:t>Твори добро.</a:t>
            </a:r>
            <a:r>
              <a:rPr lang="ru-RU">
                <a:latin typeface="Monotype Corsiva" pitchFamily="66" charset="0"/>
              </a:rPr>
              <a:t> </a:t>
            </a:r>
            <a:r>
              <a:rPr lang="ru-RU" i="1">
                <a:latin typeface="Monotype Corsiva" pitchFamily="66" charset="0"/>
              </a:rPr>
              <a:t> </a:t>
            </a:r>
            <a:endParaRPr lang="ru-RU">
              <a:latin typeface="Monotype Corsiva" pitchFamily="66" charset="0"/>
            </a:endParaRPr>
          </a:p>
          <a:p>
            <a:pPr>
              <a:buFontTx/>
              <a:buBlip>
                <a:blip r:embed="rId2"/>
              </a:buBlip>
            </a:pPr>
            <a:r>
              <a:rPr lang="ru-RU" i="1">
                <a:latin typeface="Monotype Corsiva" pitchFamily="66" charset="0"/>
              </a:rPr>
              <a:t>Независимо от того, чем будут платить тебе за добро: добром или злом -</a:t>
            </a:r>
            <a:r>
              <a:rPr lang="ru-RU">
                <a:latin typeface="Monotype Corsiva" pitchFamily="66" charset="0"/>
              </a:rPr>
              <a:t> </a:t>
            </a:r>
            <a:r>
              <a:rPr lang="ru-RU" i="1">
                <a:latin typeface="Monotype Corsiva" pitchFamily="66" charset="0"/>
              </a:rPr>
              <a:t> </a:t>
            </a:r>
            <a:r>
              <a:rPr lang="ru-RU">
                <a:latin typeface="Monotype Corsiva" pitchFamily="66" charset="0"/>
              </a:rPr>
              <a:t> </a:t>
            </a:r>
            <a:r>
              <a:rPr lang="ru-RU" i="1">
                <a:latin typeface="Monotype Corsiva" pitchFamily="66" charset="0"/>
              </a:rPr>
              <a:t>Твори добро.</a:t>
            </a:r>
            <a:r>
              <a:rPr lang="ru-RU">
                <a:latin typeface="Monotype Corsiva" pitchFamily="66" charset="0"/>
              </a:rPr>
              <a:t> </a:t>
            </a:r>
            <a:r>
              <a:rPr lang="ru-RU" i="1">
                <a:latin typeface="Monotype Corsiva" pitchFamily="66" charset="0"/>
              </a:rPr>
              <a:t> </a:t>
            </a:r>
            <a:endParaRPr lang="ru-RU">
              <a:latin typeface="Monotype Corsiva" pitchFamily="66" charset="0"/>
            </a:endParaRPr>
          </a:p>
          <a:p>
            <a:pPr>
              <a:buFontTx/>
              <a:buBlip>
                <a:blip r:embed="rId2"/>
              </a:buBlip>
            </a:pPr>
            <a:r>
              <a:rPr lang="ru-RU" i="1">
                <a:latin typeface="Monotype Corsiva" pitchFamily="66" charset="0"/>
              </a:rPr>
              <a:t>Твори добро и ни у кого не спрашивай разрешения,</a:t>
            </a:r>
            <a:r>
              <a:rPr lang="ru-RU">
                <a:latin typeface="Monotype Corsiva" pitchFamily="66" charset="0"/>
              </a:rPr>
              <a:t> </a:t>
            </a:r>
            <a:r>
              <a:rPr lang="ru-RU" i="1">
                <a:latin typeface="Monotype Corsiva" pitchFamily="66" charset="0"/>
              </a:rPr>
              <a:t> </a:t>
            </a:r>
            <a:endParaRPr lang="ru-RU">
              <a:latin typeface="Monotype Corsiva" pitchFamily="66" charset="0"/>
            </a:endParaRPr>
          </a:p>
          <a:p>
            <a:pPr>
              <a:buFontTx/>
              <a:buNone/>
            </a:pPr>
            <a:r>
              <a:rPr lang="ru-RU" i="1">
                <a:latin typeface="Monotype Corsiva" pitchFamily="66" charset="0"/>
              </a:rPr>
              <a:t>     Ибо никто не властен над твоим добром</a:t>
            </a:r>
          </a:p>
          <a:p>
            <a:pPr>
              <a:buFontTx/>
              <a:buNone/>
            </a:pPr>
            <a:r>
              <a:rPr lang="ru-RU" i="1">
                <a:latin typeface="Monotype Corsiva" pitchFamily="66" charset="0"/>
              </a:rPr>
              <a:t>                                              Ш.А. Амонашвили</a:t>
            </a:r>
            <a:endParaRPr lang="ru-RU">
              <a:latin typeface="Monotype Corsiva" pitchFamily="66" charset="0"/>
            </a:endParaRPr>
          </a:p>
        </p:txBody>
      </p:sp>
    </p:spTree>
    <p:extLst>
      <p:ext uri="{BB962C8B-B14F-4D97-AF65-F5344CB8AC3E}">
        <p14:creationId xmlns:p14="http://schemas.microsoft.com/office/powerpoint/2010/main" val="36884457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У озера"/>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2337" y="116632"/>
            <a:ext cx="9144000" cy="6853238"/>
          </a:xfrm>
          <a:prstGeom prst="rect">
            <a:avLst/>
          </a:prstGeom>
          <a:noFill/>
          <a:extLst>
            <a:ext uri="{909E8E84-426E-40DD-AFC4-6F175D3DCCD1}">
              <a14:hiddenFill xmlns:a14="http://schemas.microsoft.com/office/drawing/2010/main">
                <a:solidFill>
                  <a:srgbClr val="FFFFFF"/>
                </a:solidFill>
              </a14:hiddenFill>
            </a:ext>
          </a:extLst>
        </p:spPr>
      </p:pic>
      <p:pic>
        <p:nvPicPr>
          <p:cNvPr id="2" name="Заголовок 1"/>
          <p:cNvPicPr>
            <a:picLocks noChangeArrowheads="1"/>
          </p:cNvPicPr>
          <p:nvPr/>
        </p:nvPicPr>
        <p:blipFill>
          <a:blip r:embed="rId3">
            <a:extLst>
              <a:ext uri="{28A0092B-C50C-407E-A947-70E740481C1C}">
                <a14:useLocalDpi xmlns:a14="http://schemas.microsoft.com/office/drawing/2010/main" val="0"/>
              </a:ext>
            </a:extLst>
          </a:blip>
          <a:srcRect l="13338" t="19725" r="15448" b="-1959"/>
          <a:stretch>
            <a:fillRect/>
          </a:stretch>
        </p:blipFill>
        <p:spPr bwMode="auto">
          <a:xfrm>
            <a:off x="539750" y="4797425"/>
            <a:ext cx="78486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cap="rnd">
                <a:solidFill>
                  <a:srgbClr val="000000"/>
                </a:solidFill>
                <a:miter lim="800000"/>
                <a:headEnd/>
                <a:tailEnd/>
              </a14:hiddenLine>
            </a:ext>
          </a:extLst>
        </p:spPr>
      </p:pic>
    </p:spTree>
    <p:extLst>
      <p:ext uri="{BB962C8B-B14F-4D97-AF65-F5344CB8AC3E}">
        <p14:creationId xmlns:p14="http://schemas.microsoft.com/office/powerpoint/2010/main" val="13148562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67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692150"/>
            <a:ext cx="6796087" cy="5256213"/>
          </a:xfrm>
          <a:prstGeom prst="rect">
            <a:avLst/>
          </a:prstGeom>
          <a:noFill/>
          <a:ln w="38100">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3" name="Shura_-_Tvori_dobro.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80612" y="5805264"/>
            <a:ext cx="609600" cy="609600"/>
          </a:xfrm>
          <a:prstGeom prst="rect">
            <a:avLst/>
          </a:prstGeom>
        </p:spPr>
      </p:pic>
    </p:spTree>
    <p:extLst>
      <p:ext uri="{BB962C8B-B14F-4D97-AF65-F5344CB8AC3E}">
        <p14:creationId xmlns:p14="http://schemas.microsoft.com/office/powerpoint/2010/main" val="184184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ravoslavyie_0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60350"/>
            <a:ext cx="3613150" cy="2408238"/>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4099" name="Picture 3" descr="P30901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8425" y="2997200"/>
            <a:ext cx="2695575" cy="3024188"/>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4100" name="Picture 4" descr="normal_IMGP8570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3284538"/>
            <a:ext cx="3348037" cy="2995612"/>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4101" name="Picture 5" descr="feeding-lamb-610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425" y="0"/>
            <a:ext cx="3616325" cy="237172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pic>
      <p:pic>
        <p:nvPicPr>
          <p:cNvPr id="4102" name="Picture 6" descr="a6e4737acdd9dc2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1916113"/>
            <a:ext cx="3455988" cy="2879725"/>
          </a:xfrm>
          <a:prstGeom prst="rect">
            <a:avLst/>
          </a:prstGeom>
          <a:noFill/>
          <a:ln w="9525">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8240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18113016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333375"/>
            <a:ext cx="8280400" cy="5903913"/>
          </a:xfrm>
          <a:prstGeom prst="rect">
            <a:avLst/>
          </a:prstGeom>
          <a:noFill/>
          <a:ln w="28575">
            <a:solidFill>
              <a:schemeClr val="hlink"/>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32063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a:spLocks noChangeArrowheads="1"/>
          </p:cNvSpPr>
          <p:nvPr/>
        </p:nvSpPr>
        <p:spPr bwMode="auto">
          <a:xfrm>
            <a:off x="857250" y="4143375"/>
            <a:ext cx="764381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sz="2800" b="1" dirty="0" smtClean="0">
                <a:solidFill>
                  <a:srgbClr val="002060"/>
                </a:solidFill>
                <a:latin typeface="Calibri" pitchFamily="34" charset="0"/>
              </a:rPr>
              <a:t>«</a:t>
            </a:r>
            <a:r>
              <a:rPr lang="ru-RU" sz="4800" b="1" dirty="0" smtClean="0">
                <a:solidFill>
                  <a:srgbClr val="002060"/>
                </a:solidFill>
                <a:latin typeface="Calibri" pitchFamily="34" charset="0"/>
              </a:rPr>
              <a:t>Не будь побежден злом, но побеждай зло добром</a:t>
            </a:r>
            <a:r>
              <a:rPr lang="ru-RU" sz="2800" b="1" dirty="0" smtClean="0">
                <a:solidFill>
                  <a:srgbClr val="002060"/>
                </a:solidFill>
                <a:latin typeface="Calibri" pitchFamily="34" charset="0"/>
              </a:rPr>
              <a:t>»</a:t>
            </a:r>
            <a:endParaRPr lang="ru-RU" sz="2000" dirty="0" smtClean="0">
              <a:solidFill>
                <a:srgbClr val="002060"/>
              </a:solidFill>
              <a:latin typeface="Calibri" pitchFamily="34" charset="0"/>
            </a:endParaRPr>
          </a:p>
        </p:txBody>
      </p:sp>
      <p:sp>
        <p:nvSpPr>
          <p:cNvPr id="9219" name="Прямоугольник 4"/>
          <p:cNvSpPr>
            <a:spLocks noChangeArrowheads="1"/>
          </p:cNvSpPr>
          <p:nvPr/>
        </p:nvSpPr>
        <p:spPr bwMode="auto">
          <a:xfrm>
            <a:off x="2286000" y="928688"/>
            <a:ext cx="45720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ru-RU" b="1" smtClean="0">
                <a:solidFill>
                  <a:prstClr val="black"/>
                </a:solidFill>
                <a:latin typeface="Arial" pitchFamily="34" charset="0"/>
              </a:rPr>
              <a:t>Не зли других, и сам не злись,</a:t>
            </a:r>
            <a:br>
              <a:rPr lang="ru-RU" b="1" smtClean="0">
                <a:solidFill>
                  <a:prstClr val="black"/>
                </a:solidFill>
                <a:latin typeface="Arial" pitchFamily="34" charset="0"/>
              </a:rPr>
            </a:br>
            <a:r>
              <a:rPr lang="ru-RU" b="1" smtClean="0">
                <a:solidFill>
                  <a:prstClr val="black"/>
                </a:solidFill>
                <a:latin typeface="Arial" pitchFamily="34" charset="0"/>
              </a:rPr>
              <a:t>Мы гости в этом бренном  </a:t>
            </a:r>
            <a:br>
              <a:rPr lang="ru-RU" b="1" smtClean="0">
                <a:solidFill>
                  <a:prstClr val="black"/>
                </a:solidFill>
                <a:latin typeface="Arial" pitchFamily="34" charset="0"/>
              </a:rPr>
            </a:br>
            <a:r>
              <a:rPr lang="ru-RU" b="1" smtClean="0">
                <a:solidFill>
                  <a:prstClr val="black"/>
                </a:solidFill>
                <a:latin typeface="Arial" pitchFamily="34" charset="0"/>
              </a:rPr>
              <a:t>                                          мире.</a:t>
            </a:r>
            <a:br>
              <a:rPr lang="ru-RU" b="1" smtClean="0">
                <a:solidFill>
                  <a:prstClr val="black"/>
                </a:solidFill>
                <a:latin typeface="Arial" pitchFamily="34" charset="0"/>
              </a:rPr>
            </a:br>
            <a:r>
              <a:rPr lang="ru-RU" b="1" smtClean="0">
                <a:solidFill>
                  <a:prstClr val="black"/>
                </a:solidFill>
                <a:latin typeface="Arial" pitchFamily="34" charset="0"/>
              </a:rPr>
              <a:t>И, если что не так, - смирись,</a:t>
            </a:r>
            <a:br>
              <a:rPr lang="ru-RU" b="1" smtClean="0">
                <a:solidFill>
                  <a:prstClr val="black"/>
                </a:solidFill>
                <a:latin typeface="Arial" pitchFamily="34" charset="0"/>
              </a:rPr>
            </a:br>
            <a:r>
              <a:rPr lang="ru-RU" b="1" smtClean="0">
                <a:solidFill>
                  <a:prstClr val="black"/>
                </a:solidFill>
                <a:latin typeface="Arial" pitchFamily="34" charset="0"/>
              </a:rPr>
              <a:t>Будь поумней и улыбнись.</a:t>
            </a:r>
            <a:br>
              <a:rPr lang="ru-RU" b="1" smtClean="0">
                <a:solidFill>
                  <a:prstClr val="black"/>
                </a:solidFill>
                <a:latin typeface="Arial" pitchFamily="34" charset="0"/>
              </a:rPr>
            </a:br>
            <a:r>
              <a:rPr lang="ru-RU" b="1" smtClean="0">
                <a:solidFill>
                  <a:prstClr val="black"/>
                </a:solidFill>
                <a:latin typeface="Arial" pitchFamily="34" charset="0"/>
              </a:rPr>
              <a:t/>
            </a:r>
            <a:br>
              <a:rPr lang="ru-RU" b="1" smtClean="0">
                <a:solidFill>
                  <a:prstClr val="black"/>
                </a:solidFill>
                <a:latin typeface="Arial" pitchFamily="34" charset="0"/>
              </a:rPr>
            </a:br>
            <a:r>
              <a:rPr lang="ru-RU" b="1" smtClean="0">
                <a:solidFill>
                  <a:prstClr val="black"/>
                </a:solidFill>
                <a:latin typeface="Arial" pitchFamily="34" charset="0"/>
              </a:rPr>
              <a:t>Холодной думай головой, </a:t>
            </a:r>
            <a:br>
              <a:rPr lang="ru-RU" b="1" smtClean="0">
                <a:solidFill>
                  <a:prstClr val="black"/>
                </a:solidFill>
                <a:latin typeface="Arial" pitchFamily="34" charset="0"/>
              </a:rPr>
            </a:br>
            <a:r>
              <a:rPr lang="ru-RU" b="1" smtClean="0">
                <a:solidFill>
                  <a:prstClr val="black"/>
                </a:solidFill>
                <a:latin typeface="Arial" pitchFamily="34" charset="0"/>
              </a:rPr>
              <a:t>Ведь в Мире всё закономерно:</a:t>
            </a:r>
            <a:br>
              <a:rPr lang="ru-RU" b="1" smtClean="0">
                <a:solidFill>
                  <a:prstClr val="black"/>
                </a:solidFill>
                <a:latin typeface="Arial" pitchFamily="34" charset="0"/>
              </a:rPr>
            </a:br>
            <a:r>
              <a:rPr lang="ru-RU" b="1" smtClean="0">
                <a:solidFill>
                  <a:prstClr val="black"/>
                </a:solidFill>
                <a:latin typeface="Arial" pitchFamily="34" charset="0"/>
              </a:rPr>
              <a:t>Зло, излучённое тобой,</a:t>
            </a:r>
            <a:br>
              <a:rPr lang="ru-RU" b="1" smtClean="0">
                <a:solidFill>
                  <a:prstClr val="black"/>
                </a:solidFill>
                <a:latin typeface="Arial" pitchFamily="34" charset="0"/>
              </a:rPr>
            </a:br>
            <a:r>
              <a:rPr lang="ru-RU" b="1" smtClean="0">
                <a:solidFill>
                  <a:prstClr val="black"/>
                </a:solidFill>
                <a:latin typeface="Arial" pitchFamily="34" charset="0"/>
              </a:rPr>
              <a:t>К тебе вернётся непременно</a:t>
            </a:r>
            <a:endParaRPr lang="ru-RU" smtClean="0">
              <a:solidFill>
                <a:prstClr val="black"/>
              </a:solidFill>
              <a:latin typeface="Arial" pitchFamily="34" charset="0"/>
            </a:endParaRPr>
          </a:p>
        </p:txBody>
      </p:sp>
    </p:spTree>
    <p:extLst>
      <p:ext uri="{BB962C8B-B14F-4D97-AF65-F5344CB8AC3E}">
        <p14:creationId xmlns:p14="http://schemas.microsoft.com/office/powerpoint/2010/main" val="2485127554"/>
      </p:ext>
    </p:extLst>
  </p:cSld>
  <p:clrMapOvr>
    <a:masterClrMapping/>
  </p:clrMapOvr>
  <p:transition spd="med">
    <p:circle/>
    <p:sndAc>
      <p:end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1332</Words>
  <Application>Microsoft Office PowerPoint</Application>
  <PresentationFormat>Экран (4:3)</PresentationFormat>
  <Paragraphs>184</Paragraphs>
  <Slides>39</Slides>
  <Notes>1</Notes>
  <HiddenSlides>0</HiddenSlides>
  <MMClips>1</MMClips>
  <ScaleCrop>false</ScaleCrop>
  <HeadingPairs>
    <vt:vector size="6" baseType="variant">
      <vt:variant>
        <vt:lpstr>Тема</vt:lpstr>
      </vt:variant>
      <vt:variant>
        <vt:i4>5</vt:i4>
      </vt:variant>
      <vt:variant>
        <vt:lpstr>Внедренные серверы OLE</vt:lpstr>
      </vt:variant>
      <vt:variant>
        <vt:i4>2</vt:i4>
      </vt:variant>
      <vt:variant>
        <vt:lpstr>Заголовки слайдов</vt:lpstr>
      </vt:variant>
      <vt:variant>
        <vt:i4>39</vt:i4>
      </vt:variant>
    </vt:vector>
  </HeadingPairs>
  <TitlesOfParts>
    <vt:vector size="46" baseType="lpstr">
      <vt:lpstr>Оформление по умолчанию</vt:lpstr>
      <vt:lpstr>Тема Office</vt:lpstr>
      <vt:lpstr>1_Тема Office</vt:lpstr>
      <vt:lpstr>2_Тема Office</vt:lpstr>
      <vt:lpstr>2_Оформление по умолчанию</vt:lpstr>
      <vt:lpstr>Документ</vt:lpstr>
      <vt:lpstr>Image</vt:lpstr>
      <vt:lpstr>Презентация PowerPoint</vt:lpstr>
      <vt:lpstr>Презентация PowerPoint</vt:lpstr>
      <vt:lpstr>Презентация PowerPoint</vt:lpstr>
      <vt:lpstr>Презентация PowerPoint</vt:lpstr>
      <vt:lpstr>Качества по Ожегову:</vt:lpstr>
      <vt:lpstr>Презентация PowerPoint</vt:lpstr>
      <vt:lpstr> </vt:lpstr>
      <vt:lpstr>Из книги Альберта Швейцера «Благовение перед жизнью»</vt:lpstr>
      <vt:lpstr>Презентация PowerPoint</vt:lpstr>
      <vt:lpstr>Презентация PowerPoint</vt:lpstr>
      <vt:lpstr>Презентация PowerPoint</vt:lpstr>
      <vt:lpstr>Тест «Добрый ли, я»</vt:lpstr>
      <vt:lpstr>Презентация PowerPoint</vt:lpstr>
      <vt:lpstr>Результаты: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ДОМ</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Лена</dc:creator>
  <cp:lastModifiedBy>DMX</cp:lastModifiedBy>
  <cp:revision>27</cp:revision>
  <dcterms:created xsi:type="dcterms:W3CDTF">2011-02-10T14:43:37Z</dcterms:created>
  <dcterms:modified xsi:type="dcterms:W3CDTF">2012-03-20T16:38:27Z</dcterms:modified>
</cp:coreProperties>
</file>