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sldIdLst>
    <p:sldId id="300" r:id="rId2"/>
    <p:sldId id="301" r:id="rId3"/>
    <p:sldId id="311" r:id="rId4"/>
    <p:sldId id="309" r:id="rId5"/>
    <p:sldId id="304" r:id="rId6"/>
    <p:sldId id="305" r:id="rId7"/>
    <p:sldId id="306" r:id="rId8"/>
    <p:sldId id="307" r:id="rId9"/>
    <p:sldId id="280" r:id="rId10"/>
    <p:sldId id="258" r:id="rId11"/>
    <p:sldId id="256" r:id="rId12"/>
    <p:sldId id="281" r:id="rId13"/>
    <p:sldId id="283" r:id="rId14"/>
    <p:sldId id="285" r:id="rId15"/>
    <p:sldId id="284" r:id="rId16"/>
    <p:sldId id="287" r:id="rId17"/>
    <p:sldId id="298" r:id="rId18"/>
    <p:sldId id="289" r:id="rId19"/>
    <p:sldId id="292" r:id="rId20"/>
    <p:sldId id="293" r:id="rId21"/>
    <p:sldId id="294" r:id="rId22"/>
    <p:sldId id="295" r:id="rId23"/>
    <p:sldId id="296" r:id="rId24"/>
    <p:sldId id="297" r:id="rId25"/>
    <p:sldId id="290" r:id="rId26"/>
    <p:sldId id="265" r:id="rId27"/>
    <p:sldId id="29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30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>
        <p:scale>
          <a:sx n="76" d="100"/>
          <a:sy n="76" d="100"/>
        </p:scale>
        <p:origin x="-36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71FAC-2665-43A9-BDBE-DBF697809075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A7C61-D432-43AA-9523-C53A04FF82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052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20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970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596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081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516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916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44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409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506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011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9BE4B-DB9C-414C-9B93-67A1B7794FAB}" type="datetimeFigureOut">
              <a:rPr lang="ru-RU" smtClean="0"/>
              <a:pPr/>
              <a:t>08.03.2019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0EBAF-27F3-493C-A6BC-894D418DD2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369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media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r>
              <a:rPr lang="en-US" b="1" dirty="0" smtClean="0"/>
              <a:t>Spotlight-2.</a:t>
            </a:r>
            <a:br>
              <a:rPr lang="en-US" b="1" dirty="0" smtClean="0"/>
            </a:br>
            <a:r>
              <a:rPr lang="en-US" b="1" dirty="0" smtClean="0"/>
              <a:t>Module 5. Unit 13a.</a:t>
            </a:r>
            <a:br>
              <a:rPr lang="en-US" b="1" dirty="0" smtClean="0"/>
            </a:br>
            <a:r>
              <a:rPr lang="en-US" b="1" dirty="0" smtClean="0"/>
              <a:t>“My holidays”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320480"/>
          </a:xfrm>
        </p:spPr>
        <p:txBody>
          <a:bodyPr/>
          <a:lstStyle/>
          <a:p>
            <a:r>
              <a:rPr lang="ru-RU" sz="2800" b="1" u="sng" dirty="0" smtClean="0"/>
              <a:t>Цель: </a:t>
            </a:r>
            <a:r>
              <a:rPr lang="ru-RU" sz="2800" b="1" dirty="0" smtClean="0"/>
              <a:t>формирование лексических навыков, навыков говорения </a:t>
            </a:r>
          </a:p>
          <a:p>
            <a:r>
              <a:rPr lang="ru-RU" sz="2800" b="1" u="sng" dirty="0" smtClean="0"/>
              <a:t>Задачи:</a:t>
            </a:r>
          </a:p>
          <a:p>
            <a:pPr marL="0" indent="0" algn="just">
              <a:buNone/>
            </a:pPr>
            <a:r>
              <a:rPr lang="ru-RU" sz="2800" b="1" dirty="0" smtClean="0"/>
              <a:t>- познакомить обучающихся с новыми </a:t>
            </a:r>
            <a:r>
              <a:rPr lang="ru-RU" sz="2800" b="1" dirty="0" err="1" smtClean="0"/>
              <a:t>лексическами</a:t>
            </a:r>
            <a:r>
              <a:rPr lang="ru-RU" sz="2800" b="1" dirty="0" smtClean="0"/>
              <a:t> единицами по темам «Погода. Одежда»</a:t>
            </a:r>
          </a:p>
          <a:p>
            <a:pPr marL="0" indent="0" algn="just">
              <a:buNone/>
            </a:pPr>
            <a:r>
              <a:rPr lang="ru-RU" sz="2800" b="1" dirty="0" smtClean="0"/>
              <a:t>- развивать навыки говорения (диалогическая речь)</a:t>
            </a:r>
          </a:p>
          <a:p>
            <a:pPr marL="0" indent="0" algn="just">
              <a:buNone/>
            </a:pPr>
            <a:r>
              <a:rPr lang="ru-RU" sz="2800" b="1" dirty="0" smtClean="0"/>
              <a:t>- развивать навыки </a:t>
            </a:r>
            <a:r>
              <a:rPr lang="ru-RU" sz="2800" b="1" dirty="0" err="1" smtClean="0"/>
              <a:t>аудирования</a:t>
            </a:r>
            <a:r>
              <a:rPr lang="ru-RU" sz="2800" b="1" dirty="0" smtClean="0"/>
              <a:t>, чтения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1839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3" name="Picture 5" descr="http://ielts-repetitor-moscow.narod.ru/olderfiles/1/globe-Spoken-English-math-skype-TO-857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781"/>
          <a:stretch/>
        </p:blipFill>
        <p:spPr bwMode="auto">
          <a:xfrm>
            <a:off x="2051720" y="1268760"/>
            <a:ext cx="4824536" cy="482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262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00342"/>
            <a:ext cx="5570700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769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What’s this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88840"/>
            <a:ext cx="3479279" cy="428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30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74582"/>
            <a:ext cx="2881858" cy="478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6113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56792"/>
            <a:ext cx="3469831" cy="390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5665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64704"/>
            <a:ext cx="371424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1963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80728"/>
            <a:ext cx="4809351" cy="405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62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2339753" y="4149080"/>
            <a:ext cx="6807160" cy="27089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US" sz="9600" b="1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</a:t>
            </a:r>
            <a:r>
              <a:rPr lang="en-US" sz="96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9600" b="1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US" sz="9600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</a:t>
            </a:r>
            <a:r>
              <a:rPr lang="en-US" sz="9600" b="1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</a:t>
            </a:r>
            <a:r>
              <a:rPr lang="en-US" sz="9600" b="1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9600" b="1" dirty="0" smtClean="0">
                <a:solidFill>
                  <a:schemeClr val="accent4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n-US" sz="9600" b="1" dirty="0" smtClean="0">
                <a:solidFill>
                  <a:schemeClr val="accent3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9600" b="1" dirty="0" smtClean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</a:t>
            </a:r>
            <a:r>
              <a:rPr lang="en-US" sz="9600" b="1" dirty="0" smtClean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endParaRPr lang="ru-RU" sz="9600" b="1" dirty="0">
              <a:solidFill>
                <a:srgbClr val="C0000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1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What’s the weather like?</a:t>
            </a:r>
            <a:r>
              <a:rPr lang="en-US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сейчас погода?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en-US" sz="12400" b="1" dirty="0" smtClean="0"/>
              <a:t>           It’s </a:t>
            </a:r>
          </a:p>
          <a:p>
            <a:pPr marL="0" indent="0">
              <a:buNone/>
            </a:pPr>
            <a:endParaRPr lang="en-US" sz="6600" b="1" dirty="0" smtClean="0"/>
          </a:p>
          <a:p>
            <a:r>
              <a:rPr lang="en-US" sz="7800" b="1" dirty="0" smtClean="0"/>
              <a:t> </a:t>
            </a:r>
            <a:r>
              <a:rPr lang="en-US" sz="8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sunny</a:t>
            </a:r>
            <a:r>
              <a:rPr lang="en-US" sz="85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7800" b="1" dirty="0" smtClean="0"/>
              <a:t>               </a:t>
            </a:r>
          </a:p>
          <a:p>
            <a:r>
              <a:rPr lang="en-US" sz="77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77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</a:t>
            </a:r>
            <a:r>
              <a:rPr lang="en-US" sz="8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raining</a:t>
            </a:r>
            <a:r>
              <a:rPr lang="en-US" sz="77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en-US" sz="77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77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              </a:t>
            </a:r>
            <a:r>
              <a:rPr lang="en-US" sz="86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hot</a:t>
            </a:r>
            <a:endParaRPr lang="en-US" sz="77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2339752" y="2636912"/>
            <a:ext cx="1656184" cy="7560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4499992" y="2710732"/>
            <a:ext cx="1" cy="244645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92080" y="2636912"/>
            <a:ext cx="1584176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122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3" y="980728"/>
            <a:ext cx="9144000" cy="575125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91983" y="0"/>
            <a:ext cx="7772400" cy="17008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i="1" dirty="0" smtClean="0"/>
              <a:t>Now you say.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What’s the weather like?</a:t>
            </a:r>
            <a:endParaRPr lang="ru-RU" sz="4900" b="1" dirty="0"/>
          </a:p>
        </p:txBody>
      </p:sp>
    </p:spTree>
    <p:extLst>
      <p:ext uri="{BB962C8B-B14F-4D97-AF65-F5344CB8AC3E}">
        <p14:creationId xmlns:p14="http://schemas.microsoft.com/office/powerpoint/2010/main" xmlns="" val="238695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148" y="0"/>
            <a:ext cx="9163147" cy="6932120"/>
          </a:xfrm>
        </p:spPr>
      </p:pic>
    </p:spTree>
    <p:extLst>
      <p:ext uri="{BB962C8B-B14F-4D97-AF65-F5344CB8AC3E}">
        <p14:creationId xmlns:p14="http://schemas.microsoft.com/office/powerpoint/2010/main" xmlns="" val="429002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4439" y="0"/>
            <a:ext cx="9173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977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62" cy="6858000"/>
          </a:xfrm>
        </p:spPr>
      </p:pic>
    </p:spTree>
    <p:extLst>
      <p:ext uri="{BB962C8B-B14F-4D97-AF65-F5344CB8AC3E}">
        <p14:creationId xmlns:p14="http://schemas.microsoft.com/office/powerpoint/2010/main" xmlns="" val="136557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-171400"/>
            <a:ext cx="3547686" cy="35476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0" y="3781112"/>
            <a:ext cx="3168352" cy="310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7784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639 -0.05295 L -0.79132 -0.02567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385" y="1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660565" cy="7245424"/>
          </a:xfrm>
        </p:spPr>
      </p:pic>
    </p:spTree>
    <p:extLst>
      <p:ext uri="{BB962C8B-B14F-4D97-AF65-F5344CB8AC3E}">
        <p14:creationId xmlns:p14="http://schemas.microsoft.com/office/powerpoint/2010/main" xmlns="" val="384403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96552" y="-315416"/>
            <a:ext cx="3816424" cy="3931204"/>
          </a:xfrm>
        </p:spPr>
      </p:pic>
    </p:spTree>
    <p:extLst>
      <p:ext uri="{BB962C8B-B14F-4D97-AF65-F5344CB8AC3E}">
        <p14:creationId xmlns:p14="http://schemas.microsoft.com/office/powerpoint/2010/main" xmlns="" val="202589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b="1" dirty="0" smtClean="0"/>
              <a:t>Clothes</a:t>
            </a:r>
            <a:endParaRPr lang="ru-RU" sz="13800" b="1" dirty="0"/>
          </a:p>
        </p:txBody>
      </p:sp>
      <p:pic>
        <p:nvPicPr>
          <p:cNvPr id="2050" name="Picture 2" descr="C:\Users\Ольга Николаевна\Desktop\ШКОЛА\ENGLISH\Spotlight\2 класс\ПРЕЗЕНТАЦИИ\13 a\17759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5851" y="1671351"/>
            <a:ext cx="6840760" cy="51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099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88640"/>
            <a:ext cx="4186808" cy="6480720"/>
          </a:xfrm>
        </p:spPr>
        <p:txBody>
          <a:bodyPr>
            <a:normAutofit fontScale="25000" lnSpcReduction="20000"/>
          </a:bodyPr>
          <a:lstStyle/>
          <a:p>
            <a:r>
              <a:rPr lang="en-US" sz="21600" b="1" dirty="0"/>
              <a:t> cap </a:t>
            </a:r>
            <a:endParaRPr lang="ru-RU" sz="21600" b="1" dirty="0"/>
          </a:p>
          <a:p>
            <a:r>
              <a:rPr lang="ru-RU" sz="21600" b="1" dirty="0"/>
              <a:t> </a:t>
            </a:r>
            <a:r>
              <a:rPr lang="en-US" sz="21600" b="1" dirty="0"/>
              <a:t>hat</a:t>
            </a:r>
          </a:p>
          <a:p>
            <a:r>
              <a:rPr lang="en-US" sz="21600" b="1" dirty="0"/>
              <a:t> ja</a:t>
            </a:r>
            <a:r>
              <a:rPr lang="en-US" sz="2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ck</a:t>
            </a:r>
            <a:r>
              <a:rPr lang="en-US" sz="21600" b="1" dirty="0"/>
              <a:t>et</a:t>
            </a:r>
          </a:p>
          <a:p>
            <a:r>
              <a:rPr lang="en-US" sz="21600" b="1" dirty="0"/>
              <a:t> </a:t>
            </a:r>
            <a:r>
              <a:rPr lang="en-US" sz="2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sh</a:t>
            </a:r>
            <a:r>
              <a:rPr lang="en-US" sz="21600" b="1" dirty="0">
                <a:solidFill>
                  <a:srgbClr val="FF0000"/>
                </a:solidFill>
              </a:rPr>
              <a:t>or</a:t>
            </a:r>
            <a:r>
              <a:rPr lang="en-US" sz="21600" b="1" dirty="0"/>
              <a:t>ts</a:t>
            </a:r>
          </a:p>
          <a:p>
            <a:r>
              <a:rPr lang="en-US" sz="21600" b="1" dirty="0"/>
              <a:t> c</a:t>
            </a:r>
            <a:r>
              <a:rPr lang="en-US" sz="21600" b="1" dirty="0">
                <a:solidFill>
                  <a:srgbClr val="FF0000"/>
                </a:solidFill>
              </a:rPr>
              <a:t>oa</a:t>
            </a:r>
            <a:r>
              <a:rPr lang="en-US" sz="21600" b="1" dirty="0"/>
              <a:t>t</a:t>
            </a:r>
          </a:p>
          <a:p>
            <a:r>
              <a:rPr lang="en-US" sz="21600" b="1" dirty="0"/>
              <a:t> rainc</a:t>
            </a:r>
            <a:r>
              <a:rPr lang="en-US" sz="21600" b="1" dirty="0">
                <a:solidFill>
                  <a:srgbClr val="FF0000"/>
                </a:solidFill>
              </a:rPr>
              <a:t>oa</a:t>
            </a:r>
            <a:r>
              <a:rPr lang="en-US" sz="21600" b="1" dirty="0"/>
              <a:t>t</a:t>
            </a:r>
          </a:p>
          <a:p>
            <a:r>
              <a:rPr lang="en-US" sz="21600" b="1" dirty="0"/>
              <a:t> take o</a:t>
            </a:r>
            <a:r>
              <a:rPr lang="en-US" sz="21600" b="1" u="sng" dirty="0"/>
              <a:t>ff</a:t>
            </a:r>
          </a:p>
          <a:p>
            <a:r>
              <a:rPr lang="en-US" sz="21600" b="1" dirty="0"/>
              <a:t> put on</a:t>
            </a:r>
          </a:p>
          <a:p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44008" y="188640"/>
            <a:ext cx="4186808" cy="6480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600" b="1" dirty="0" smtClean="0"/>
              <a:t> </a:t>
            </a:r>
            <a:r>
              <a:rPr lang="ru-RU" sz="21600" b="1" dirty="0" smtClean="0"/>
              <a:t>кепка</a:t>
            </a:r>
          </a:p>
          <a:p>
            <a:r>
              <a:rPr lang="ru-RU" sz="21600" b="1" dirty="0" smtClean="0"/>
              <a:t> шапка</a:t>
            </a:r>
            <a:endParaRPr lang="en-US" sz="21600" b="1" dirty="0" smtClean="0"/>
          </a:p>
          <a:p>
            <a:r>
              <a:rPr lang="en-US" sz="21600" b="1" dirty="0" smtClean="0"/>
              <a:t> </a:t>
            </a:r>
            <a:r>
              <a:rPr lang="ru-RU" sz="21600" b="1" dirty="0" smtClean="0"/>
              <a:t>куртка</a:t>
            </a:r>
            <a:endParaRPr lang="en-US" sz="21600" b="1" dirty="0" smtClean="0"/>
          </a:p>
          <a:p>
            <a:r>
              <a:rPr lang="en-US" sz="21600" b="1" dirty="0" smtClean="0"/>
              <a:t> </a:t>
            </a:r>
            <a:r>
              <a:rPr lang="ru-RU" sz="21600" b="1" dirty="0" smtClean="0"/>
              <a:t>шорты</a:t>
            </a:r>
            <a:endParaRPr lang="en-US" sz="21600" b="1" dirty="0" smtClean="0"/>
          </a:p>
          <a:p>
            <a:r>
              <a:rPr lang="en-US" sz="21600" b="1" dirty="0" smtClean="0"/>
              <a:t> </a:t>
            </a:r>
            <a:r>
              <a:rPr lang="ru-RU" sz="21600" b="1" dirty="0" smtClean="0"/>
              <a:t>пальто</a:t>
            </a:r>
            <a:endParaRPr lang="en-US" sz="21600" b="1" dirty="0" smtClean="0"/>
          </a:p>
          <a:p>
            <a:r>
              <a:rPr lang="en-US" sz="21600" b="1" dirty="0" smtClean="0"/>
              <a:t> </a:t>
            </a:r>
            <a:r>
              <a:rPr lang="ru-RU" sz="21600" b="1" dirty="0" smtClean="0"/>
              <a:t>плащ</a:t>
            </a:r>
            <a:endParaRPr lang="en-US" sz="21600" b="1" dirty="0" smtClean="0"/>
          </a:p>
          <a:p>
            <a:r>
              <a:rPr lang="en-US" sz="21600" b="1" dirty="0" smtClean="0"/>
              <a:t> </a:t>
            </a:r>
            <a:r>
              <a:rPr lang="ru-RU" sz="21600" b="1" dirty="0" smtClean="0"/>
              <a:t>снимать</a:t>
            </a:r>
            <a:endParaRPr lang="en-US" sz="21600" b="1" dirty="0" smtClean="0"/>
          </a:p>
          <a:p>
            <a:r>
              <a:rPr lang="en-US" sz="21600" b="1" dirty="0" smtClean="0"/>
              <a:t> </a:t>
            </a:r>
            <a:r>
              <a:rPr lang="ru-RU" sz="21600" b="1" dirty="0" smtClean="0"/>
              <a:t>надевать</a:t>
            </a:r>
            <a:endParaRPr lang="en-US" sz="216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833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596278"/>
            <a:ext cx="7704856" cy="5615404"/>
          </a:xfrm>
        </p:spPr>
      </p:pic>
    </p:spTree>
    <p:extLst>
      <p:ext uri="{BB962C8B-B14F-4D97-AF65-F5344CB8AC3E}">
        <p14:creationId xmlns:p14="http://schemas.microsoft.com/office/powerpoint/2010/main" xmlns="" val="121008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764704"/>
            <a:ext cx="8555404" cy="5400600"/>
          </a:xfrm>
        </p:spPr>
      </p:pic>
    </p:spTree>
    <p:extLst>
      <p:ext uri="{BB962C8B-B14F-4D97-AF65-F5344CB8AC3E}">
        <p14:creationId xmlns:p14="http://schemas.microsoft.com/office/powerpoint/2010/main" xmlns="" val="374261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692696"/>
            <a:ext cx="5244798" cy="5796882"/>
          </a:xfrm>
        </p:spPr>
      </p:pic>
    </p:spTree>
    <p:extLst>
      <p:ext uri="{BB962C8B-B14F-4D97-AF65-F5344CB8AC3E}">
        <p14:creationId xmlns:p14="http://schemas.microsoft.com/office/powerpoint/2010/main" xmlns="" val="15087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908720"/>
            <a:ext cx="5550985" cy="5411338"/>
          </a:xfrm>
        </p:spPr>
      </p:pic>
    </p:spTree>
    <p:extLst>
      <p:ext uri="{BB962C8B-B14F-4D97-AF65-F5344CB8AC3E}">
        <p14:creationId xmlns:p14="http://schemas.microsoft.com/office/powerpoint/2010/main" xmlns="" val="96885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3" y="525982"/>
            <a:ext cx="5112568" cy="5923527"/>
          </a:xfrm>
        </p:spPr>
      </p:pic>
    </p:spTree>
    <p:extLst>
      <p:ext uri="{BB962C8B-B14F-4D97-AF65-F5344CB8AC3E}">
        <p14:creationId xmlns:p14="http://schemas.microsoft.com/office/powerpoint/2010/main" xmlns="" val="5978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470804"/>
            <a:ext cx="7344816" cy="5632625"/>
          </a:xfrm>
        </p:spPr>
      </p:pic>
    </p:spTree>
    <p:extLst>
      <p:ext uri="{BB962C8B-B14F-4D97-AF65-F5344CB8AC3E}">
        <p14:creationId xmlns:p14="http://schemas.microsoft.com/office/powerpoint/2010/main" xmlns="" val="214813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18722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ВСТАВЬТЕ: </a:t>
            </a:r>
            <a:b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OFF  </a:t>
            </a:r>
            <a:r>
              <a:rPr lang="en-US" sz="40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4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ON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04864"/>
            <a:ext cx="8640960" cy="465313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It’s hot! </a:t>
            </a:r>
            <a:r>
              <a:rPr lang="ru-RU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___________</a:t>
            </a:r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your hat!</a:t>
            </a:r>
          </a:p>
          <a:p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It’s hot! </a:t>
            </a:r>
            <a:r>
              <a:rPr lang="ru-RU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__________</a:t>
            </a:r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your jacket!</a:t>
            </a:r>
          </a:p>
          <a:p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It’s snowing!</a:t>
            </a:r>
            <a:r>
              <a:rPr lang="ru-RU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_______</a:t>
            </a:r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your coat!</a:t>
            </a:r>
          </a:p>
          <a:p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It’s raining! </a:t>
            </a:r>
            <a:r>
              <a:rPr lang="ru-RU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____</a:t>
            </a:r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your raincoat!</a:t>
            </a:r>
          </a:p>
          <a:p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It’s  windy!</a:t>
            </a:r>
            <a:r>
              <a:rPr lang="ru-RU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_______</a:t>
            </a:r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your shorts and </a:t>
            </a:r>
            <a:r>
              <a:rPr lang="ru-RU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_________</a:t>
            </a:r>
            <a:r>
              <a:rPr lang="en-US" sz="4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your jeans!</a:t>
            </a:r>
            <a:endParaRPr lang="ru-RU" sz="4400" b="1" dirty="0">
              <a:latin typeface="Comic Sans MS" pitchFamily="66" charset="0"/>
              <a:cs typeface="Aharoni" panose="02010803020104030203" pitchFamily="2" charset="-79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348880"/>
            <a:ext cx="2592288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Put on</a:t>
            </a:r>
            <a:endParaRPr lang="ru-RU" sz="4400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1" y="6298116"/>
            <a:ext cx="2338371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Put on</a:t>
            </a:r>
            <a:endParaRPr lang="ru-RU" sz="4400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55504" y="4705136"/>
            <a:ext cx="1412540" cy="6680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Put on</a:t>
            </a:r>
            <a:endParaRPr lang="ru-RU" sz="3200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4020019"/>
            <a:ext cx="194421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Put on</a:t>
            </a:r>
            <a:endParaRPr lang="ru-RU" sz="4400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55504" y="5517441"/>
            <a:ext cx="195260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Take off</a:t>
            </a:r>
            <a:endParaRPr lang="ru-RU" sz="3200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3139983"/>
            <a:ext cx="2592288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Take off</a:t>
            </a:r>
            <a:endParaRPr lang="ru-RU" sz="4400" dirty="0">
              <a:solidFill>
                <a:srgbClr val="FF000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021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 Николаевна\Desktop\IMG_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20" y="3140969"/>
            <a:ext cx="9290407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80920" cy="1470025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Now listen to the dialogue.</a:t>
            </a:r>
            <a:br>
              <a:rPr lang="en-US" sz="5400" b="1" dirty="0" smtClean="0"/>
            </a:br>
            <a:r>
              <a:rPr lang="en-US" sz="5400" b="1" dirty="0" smtClean="0"/>
              <a:t>Ex. 3 p.99</a:t>
            </a:r>
            <a:endParaRPr lang="ru-RU" sz="5400" b="1" dirty="0"/>
          </a:p>
        </p:txBody>
      </p:sp>
      <p:pic>
        <p:nvPicPr>
          <p:cNvPr id="6" name="02 - Unit 13 Ex. 3, p. 99 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1844824"/>
            <a:ext cx="1152128" cy="11521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xmlns="" val="148007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2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3774</TotalTime>
  <Words>155</Words>
  <Application>Microsoft Office PowerPoint</Application>
  <PresentationFormat>Экран (4:3)</PresentationFormat>
  <Paragraphs>51</Paragraphs>
  <Slides>27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Spotlight-2. Module 5. Unit 13a. “My holidays”</vt:lpstr>
      <vt:lpstr> </vt:lpstr>
      <vt:lpstr> </vt:lpstr>
      <vt:lpstr> What’s this?</vt:lpstr>
      <vt:lpstr> </vt:lpstr>
      <vt:lpstr> </vt:lpstr>
      <vt:lpstr> </vt:lpstr>
      <vt:lpstr> </vt:lpstr>
      <vt:lpstr>My holidays</vt:lpstr>
      <vt:lpstr> - What’s the weather like? Какая сейчас погода?</vt:lpstr>
      <vt:lpstr>Now you say.  What’s the weather like?</vt:lpstr>
      <vt:lpstr>Слайд 12</vt:lpstr>
      <vt:lpstr>Слайд 13</vt:lpstr>
      <vt:lpstr>Слайд 14</vt:lpstr>
      <vt:lpstr>Слайд 15</vt:lpstr>
      <vt:lpstr>Слайд 16</vt:lpstr>
      <vt:lpstr>Слайд 17</vt:lpstr>
      <vt:lpstr>Clothes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ВСТАВЬТЕ:    TAKE OFF  or   PUT ON</vt:lpstr>
      <vt:lpstr>Now listen to the dialogue. Ex. 3 p.99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HOLIDAYS!</dc:title>
  <dc:creator>Аня</dc:creator>
  <cp:lastModifiedBy>ЭДИК МОВСИСЯН</cp:lastModifiedBy>
  <cp:revision>109</cp:revision>
  <dcterms:created xsi:type="dcterms:W3CDTF">2012-02-04T06:24:45Z</dcterms:created>
  <dcterms:modified xsi:type="dcterms:W3CDTF">2019-03-08T17:56:43Z</dcterms:modified>
</cp:coreProperties>
</file>