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26.04.2014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26.04.2014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26.04.2014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26.04.2014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26.04.2014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26.04.2014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20689"/>
            <a:ext cx="7772400" cy="432048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8000" dirty="0" smtClean="0"/>
              <a:t>Город-герой</a:t>
            </a:r>
            <a:br>
              <a:rPr lang="ru-RU" sz="8000" dirty="0" smtClean="0"/>
            </a:br>
            <a:r>
              <a:rPr lang="ru-RU" sz="8000" dirty="0" smtClean="0"/>
              <a:t>Ленинград (Санкт-Петербург)</a:t>
            </a:r>
            <a:endParaRPr lang="ru-RU" sz="8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20688"/>
            <a:ext cx="7772400" cy="5328591"/>
          </a:xfrm>
        </p:spPr>
        <p:txBody>
          <a:bodyPr>
            <a:noAutofit/>
          </a:bodyPr>
          <a:lstStyle/>
          <a:p>
            <a:pPr algn="ctr"/>
            <a:r>
              <a:rPr lang="ru-RU" sz="2800" b="0" dirty="0" smtClean="0"/>
              <a:t>Гитлер приказал стереть Ленинград с лица земли. Ожесточенные бои на подступах к Ленинграду начались 10 июля 1941 г. немецкие войска имели значительное превосходство по личному составу </a:t>
            </a:r>
            <a:r>
              <a:rPr lang="ru-RU" sz="2800" b="0" dirty="0" smtClean="0"/>
              <a:t>—Фашистские </a:t>
            </a:r>
            <a:r>
              <a:rPr lang="ru-RU" sz="2800" b="0" dirty="0" smtClean="0"/>
              <a:t>войска после продолжительных и упорных боев вышли на ближние подступы к городу и отрезали Ленинград от всей страны. Началась блокада — страшные дни для города. Не было топлива, замерло электричество, вышел из строя водопровод. Начался голод.</a:t>
            </a:r>
            <a:br>
              <a:rPr lang="ru-RU" sz="2800" b="0" dirty="0" smtClean="0"/>
            </a:b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7984" y="5085184"/>
            <a:ext cx="4415408" cy="520700"/>
          </a:xfrm>
        </p:spPr>
        <p:txBody>
          <a:bodyPr/>
          <a:lstStyle/>
          <a:p>
            <a:pPr algn="ctr"/>
            <a:r>
              <a:rPr lang="ru-RU" dirty="0" smtClean="0"/>
              <a:t>В блокадном Ленинграде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754760" cy="4800600"/>
          </a:xfrm>
        </p:spPr>
        <p:txBody>
          <a:bodyPr/>
          <a:lstStyle/>
          <a:p>
            <a:r>
              <a:rPr lang="ru-RU" sz="1600" b="1" dirty="0" smtClean="0"/>
              <a:t>Такая она была – пайка блокадного хлеба</a:t>
            </a:r>
          </a:p>
          <a:p>
            <a:endParaRPr lang="ru-RU" dirty="0"/>
          </a:p>
        </p:txBody>
      </p:sp>
      <p:pic>
        <p:nvPicPr>
          <p:cNvPr id="2050" name="Picture 2" descr="C:\Users\User\Desktop\goroda-geroi-Leningrad-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548680"/>
            <a:ext cx="3960439" cy="4464496"/>
          </a:xfrm>
          <a:prstGeom prst="rect">
            <a:avLst/>
          </a:prstGeom>
          <a:noFill/>
        </p:spPr>
      </p:pic>
      <p:pic>
        <p:nvPicPr>
          <p:cNvPr id="2051" name="Picture 3" descr="C:\Users\User\Desktop\goroda-geroi-Leningrad-2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340768"/>
            <a:ext cx="3168352" cy="41044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Дети блокадного Ленинграда</a:t>
            </a:r>
            <a:endParaRPr lang="ru-RU" dirty="0"/>
          </a:p>
        </p:txBody>
      </p:sp>
      <p:pic>
        <p:nvPicPr>
          <p:cNvPr id="3074" name="Picture 2" descr="C:\Users\User\Desktop\goroda-geroi-Leningrad-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340768"/>
            <a:ext cx="8208912" cy="48965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585212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Фашисты </a:t>
            </a:r>
            <a:r>
              <a:rPr lang="ru-RU" sz="2800" dirty="0" smtClean="0"/>
              <a:t>постоянно атаковали и обстреливали Ленинград с суши, моря, воздуха. Бросали на город даже морские мины.</a:t>
            </a:r>
            <a:br>
              <a:rPr lang="ru-RU" sz="2800" dirty="0" smtClean="0"/>
            </a:br>
            <a:r>
              <a:rPr lang="ru-RU" sz="2800" dirty="0" smtClean="0"/>
              <a:t>В городе начались пожары. Рушились от обстрелов дома, погибали люди. </a:t>
            </a:r>
            <a:br>
              <a:rPr lang="ru-RU" sz="2800" dirty="0" smtClean="0"/>
            </a:br>
            <a:r>
              <a:rPr lang="ru-RU" sz="2800" dirty="0" smtClean="0"/>
              <a:t>Во время блокады фашисты обрушили на город 102520 зажигательных и 4653 фугасных авиабомб, выпустили около 150 тысяч снарядов. Было разрушено свыше 3-х тысяч зданий, повреждено свыше 7 тысяч. Было убито и замучено 29724 и ранено 33782 мирных жителя.</a:t>
            </a:r>
            <a:br>
              <a:rPr lang="ru-RU" sz="2800" dirty="0" smtClean="0"/>
            </a:b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585212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Нет </a:t>
            </a:r>
            <a:r>
              <a:rPr lang="ru-RU" sz="2800" dirty="0" smtClean="0"/>
              <a:t>сообщения у страны с Ленинградом. Еще в начале наступления немцы уничтожили большинство продовольственных складов. Хлеб Ленинградцам выдавали по карточкам. За время блокады норма выдачи хлеба населению снижалась 5 раз, а в период с 20 ноября по 25 декабря 1941 г. была самой низкой и составляла: для рабочих — 250 грамм суррогатного хлеба в день, для служащих, иждивенцев и детей — 125 грамм на человека.</a:t>
            </a:r>
            <a:br>
              <a:rPr lang="ru-RU" sz="2800" dirty="0" smtClean="0"/>
            </a:br>
            <a:r>
              <a:rPr lang="ru-RU" sz="2800" dirty="0" smtClean="0"/>
              <a:t>Есть в Ленинграде Пискаревское кладбище, на котором похоронено 650 тысяч простых людей, умерших от голода.</a:t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585212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Запасы продовольствия кончались, а в городе около 2-х с половиной миллионов людей. Чем их кормить? Только одна дорога связывала блокированный город с Большой землей. Эта дорога по воде Ладожского озера. Путь далекий и длинный, опасный и трудный. Баржи и суда с хлебом бомбила вражеская артиллерия, авиация, подстерегали немецкие суда. Только опытные речники и моряки, храбрые и мужественные, могли вести по Ладоге караваны барж. Моряки старались идти ночью. Ночью фашистские летчики не увидят барж, и артиллерия не может точно бить. Суда прибывали к берегу. В Одинцове солдаты разгружали баржи и везли мешки с мукой в Ленинград.</a:t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Дорога </a:t>
            </a:r>
            <a:r>
              <a:rPr lang="ru-RU" dirty="0" smtClean="0"/>
              <a:t>Жизни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098" name="Picture 2" descr="C:\Users\User\Desktop\goroda-geroi-Leningrad-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484784"/>
            <a:ext cx="7200800" cy="45365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556408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Дорога </a:t>
            </a:r>
            <a:r>
              <a:rPr lang="ru-RU" dirty="0" smtClean="0"/>
              <a:t>Жизни</a:t>
            </a:r>
            <a:br>
              <a:rPr lang="ru-RU" dirty="0" smtClean="0"/>
            </a:br>
            <a:r>
              <a:rPr lang="ru-RU" i="1" dirty="0" smtClean="0"/>
              <a:t>Эти грозные годы запомни.</a:t>
            </a:r>
            <a:br>
              <a:rPr lang="ru-RU" i="1" dirty="0" smtClean="0"/>
            </a:br>
            <a:r>
              <a:rPr lang="ru-RU" i="1" dirty="0" smtClean="0"/>
              <a:t>Здесь проходила «Дорога жизни».</a:t>
            </a:r>
            <a:br>
              <a:rPr lang="ru-RU" i="1" dirty="0" smtClean="0"/>
            </a:br>
            <a:r>
              <a:rPr lang="ru-RU" i="1" dirty="0" smtClean="0"/>
              <a:t>Мужеством храбрых спасен Ленинград.</a:t>
            </a:r>
            <a:br>
              <a:rPr lang="ru-RU" i="1" dirty="0" smtClean="0"/>
            </a:br>
            <a:r>
              <a:rPr lang="ru-RU" i="1" dirty="0" smtClean="0"/>
              <a:t>Павшим героям бессмертная слава.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Это строки замечательной поэтессы </a:t>
            </a:r>
            <a:r>
              <a:rPr lang="ru-RU" i="1" dirty="0" smtClean="0"/>
              <a:t>Ольги </a:t>
            </a:r>
            <a:r>
              <a:rPr lang="ru-RU" i="1" dirty="0" err="1" smtClean="0"/>
              <a:t>Берггольц</a:t>
            </a:r>
            <a:r>
              <a:rPr lang="ru-RU" dirty="0" smtClean="0"/>
              <a:t>, которая всю блокаду была в Ленинграде. Похоронив близких, она чудом осталась живой.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556408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18</a:t>
            </a:r>
            <a:r>
              <a:rPr lang="ru-RU" dirty="0" smtClean="0"/>
              <a:t> января 1943 г. усилиями войск Ленинградского и </a:t>
            </a:r>
            <a:r>
              <a:rPr lang="ru-RU" dirty="0" err="1" smtClean="0"/>
              <a:t>Волховского</a:t>
            </a:r>
            <a:r>
              <a:rPr lang="ru-RU" dirty="0" smtClean="0"/>
              <a:t> фронтов во взаимодействии с Краснознаменным Балтийским флотом блокада Ленинграда была прорвана, но битва за Ленинград продолжалась. Завершилась она 9 августа 1944 г. победой наших войск. Ленинграду безопасность была обеспечена полностью.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esktop\goroda-geroi-Leningrad-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052736"/>
            <a:ext cx="7272808" cy="48965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578011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26</a:t>
            </a:r>
            <a:r>
              <a:rPr lang="ru-RU" dirty="0" smtClean="0"/>
              <a:t> января 1945 г. Указом Президиума Верховного Совета СССР Ленинград был награжден орденом Ленина.</a:t>
            </a:r>
            <a:br>
              <a:rPr lang="ru-RU" dirty="0" smtClean="0"/>
            </a:br>
            <a:r>
              <a:rPr lang="ru-RU" dirty="0" smtClean="0"/>
              <a:t>За героизм и мужество в годы Великой Отечественной войны 1 мая 1945 г. Ленинграду было присвоено звание города-героя, а 8 мая 1965 г. вручена медаль «Золотая звезда».</a:t>
            </a:r>
            <a:br>
              <a:rPr lang="ru-RU" dirty="0" smtClean="0"/>
            </a:br>
            <a:r>
              <a:rPr lang="ru-RU" dirty="0" smtClean="0"/>
              <a:t>За мужество и героизм 226 защитникам Ленинграда было присвоено звание Героя Советского Союза.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578011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i="1" dirty="0" smtClean="0"/>
              <a:t>Мертвые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Мне кажется: когда гремит салют, </a:t>
            </a:r>
            <a:br>
              <a:rPr lang="ru-RU" dirty="0" smtClean="0"/>
            </a:br>
            <a:r>
              <a:rPr lang="ru-RU" dirty="0" smtClean="0"/>
              <a:t>Погибшие блокадники встают.</a:t>
            </a:r>
            <a:br>
              <a:rPr lang="ru-RU" dirty="0" smtClean="0"/>
            </a:br>
            <a:r>
              <a:rPr lang="ru-RU" dirty="0" smtClean="0"/>
              <a:t>Они к Неве по улицам идут, </a:t>
            </a:r>
            <a:br>
              <a:rPr lang="ru-RU" dirty="0" smtClean="0"/>
            </a:br>
            <a:r>
              <a:rPr lang="ru-RU" dirty="0" smtClean="0"/>
              <a:t>Как все живые. Только не поют.</a:t>
            </a:r>
            <a:br>
              <a:rPr lang="ru-RU" dirty="0" smtClean="0"/>
            </a:br>
            <a:r>
              <a:rPr lang="ru-RU" dirty="0" smtClean="0"/>
              <a:t>Не потому, что с нами не хотят, </a:t>
            </a:r>
            <a:br>
              <a:rPr lang="ru-RU" dirty="0" smtClean="0"/>
            </a:br>
            <a:r>
              <a:rPr lang="ru-RU" dirty="0" smtClean="0"/>
              <a:t>А потому, что мёртвые молчат.</a:t>
            </a:r>
            <a:br>
              <a:rPr lang="ru-RU" dirty="0" smtClean="0"/>
            </a:br>
            <a:r>
              <a:rPr lang="ru-RU" dirty="0" smtClean="0"/>
              <a:t>Мы их не слышим, мы не видим их, </a:t>
            </a:r>
            <a:br>
              <a:rPr lang="ru-RU" dirty="0" smtClean="0"/>
            </a:br>
            <a:r>
              <a:rPr lang="ru-RU" dirty="0" smtClean="0"/>
              <a:t>Но мёртвые всегда среди живых.</a:t>
            </a:r>
            <a:br>
              <a:rPr lang="ru-RU" dirty="0" smtClean="0"/>
            </a:br>
            <a:r>
              <a:rPr lang="ru-RU" dirty="0" smtClean="0"/>
              <a:t>Идут и смотрят, будто ждут ответ: </a:t>
            </a:r>
            <a:br>
              <a:rPr lang="ru-RU" dirty="0" smtClean="0"/>
            </a:br>
            <a:r>
              <a:rPr lang="ru-RU" dirty="0" smtClean="0"/>
              <a:t>Ты этой жизни стоишь или нет?..</a:t>
            </a:r>
            <a:br>
              <a:rPr lang="ru-RU" dirty="0" smtClean="0"/>
            </a:br>
            <a:r>
              <a:rPr lang="ru-RU" sz="2700" i="1" dirty="0" smtClean="0"/>
              <a:t>Юрий Воронов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33</TotalTime>
  <Words>19</Words>
  <Application>Microsoft Office PowerPoint</Application>
  <PresentationFormat>Экран (4:3)</PresentationFormat>
  <Paragraphs>13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Трек</vt:lpstr>
      <vt:lpstr>Город-герой Ленинград (Санкт-Петербург)</vt:lpstr>
      <vt:lpstr>Гитлер приказал стереть Ленинград с лица земли. Ожесточенные бои на подступах к Ленинграду начались 10 июля 1941 г. немецкие войска имели значительное превосходство по личному составу —Фашистские войска после продолжительных и упорных боев вышли на ближние подступы к городу и отрезали Ленинград от всей страны. Началась блокада — страшные дни для города. Не было топлива, замерло электричество, вышел из строя водопровод. Начался голод. </vt:lpstr>
      <vt:lpstr>В блокадном Ленинграде</vt:lpstr>
      <vt:lpstr>Дети блокадного Ленинграда</vt:lpstr>
      <vt:lpstr>  Фашисты постоянно атаковали и обстреливали Ленинград с суши, моря, воздуха. Бросали на город даже морские мины. В городе начались пожары. Рушились от обстрелов дома, погибали люди.  Во время блокады фашисты обрушили на город 102520 зажигательных и 4653 фугасных авиабомб, выпустили около 150 тысяч снарядов. Было разрушено свыше 3-х тысяч зданий, повреждено свыше 7 тысяч. Было убито и замучено 29724 и ранено 33782 мирных жителя. </vt:lpstr>
      <vt:lpstr>   Нет сообщения у страны с Ленинградом. Еще в начале наступления немцы уничтожили большинство продовольственных складов. Хлеб Ленинградцам выдавали по карточкам. За время блокады норма выдачи хлеба населению снижалась 5 раз, а в период с 20 ноября по 25 декабря 1941 г. была самой низкой и составляла: для рабочих — 250 грамм суррогатного хлеба в день, для служащих, иждивенцев и детей — 125 грамм на человека. Есть в Ленинграде Пискаревское кладбище, на котором похоронено 650 тысяч простых людей, умерших от голода.  </vt:lpstr>
      <vt:lpstr>  Запасы продовольствия кончались, а в городе около 2-х с половиной миллионов людей. Чем их кормить? Только одна дорога связывала блокированный город с Большой землей. Эта дорога по воде Ладожского озера. Путь далекий и длинный, опасный и трудный. Баржи и суда с хлебом бомбила вражеская артиллерия, авиация, подстерегали немецкие суда. Только опытные речники и моряки, храбрые и мужественные, могли вести по Ладоге караваны барж. Моряки старались идти ночью. Ночью фашистские летчики не увидят барж, и артиллерия не может точно бить. Суда прибывали к берегу. В Одинцове солдаты разгружали баржи и везли мешки с мукой в Ленинград.   </vt:lpstr>
      <vt:lpstr>  Дорога Жизни  </vt:lpstr>
      <vt:lpstr>  Дорога Жизни Эти грозные годы запомни. Здесь проходила «Дорога жизни». Мужеством храбрых спасен Ленинград. Павшим героям бессмертная слава. Это строки замечательной поэтессы Ольги Берггольц, которая всю блокаду была в Ленинграде. Похоронив близких, она чудом осталась живой. </vt:lpstr>
      <vt:lpstr>   18 января 1943 г. усилиями войск Ленинградского и Волховского фронтов во взаимодействии с Краснознаменным Балтийским флотом блокада Ленинграда была прорвана, но битва за Ленинград продолжалась. Завершилась она 9 августа 1944 г. победой наших войск. Ленинграду безопасность была обеспечена полностью.  </vt:lpstr>
      <vt:lpstr>Слайд 11</vt:lpstr>
      <vt:lpstr>  26 января 1945 г. Указом Президиума Верховного Совета СССР Ленинград был награжден орденом Ленина. За героизм и мужество в годы Великой Отечественной войны 1 мая 1945 г. Ленинграду было присвоено звание города-героя, а 8 мая 1965 г. вручена медаль «Золотая звезда». За мужество и героизм 226 защитникам Ленинграда было присвоено звание Героя Советского Союза. </vt:lpstr>
      <vt:lpstr>   Мертвые Мне кажется: когда гремит салют,  Погибшие блокадники встают. Они к Неве по улицам идут,  Как все живые. Только не поют. Не потому, что с нами не хотят,  А потому, что мёртвые молчат. Мы их не слышим, мы не видим их,  Но мёртвые всегда среди живых. Идут и смотрят, будто ждут ответ:  Ты этой жизни стоишь или нет?.. Юрий Воронов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Города-герои</dc:title>
  <dc:creator>User</dc:creator>
  <cp:lastModifiedBy>RePack by SPecialiST</cp:lastModifiedBy>
  <cp:revision>5</cp:revision>
  <dcterms:created xsi:type="dcterms:W3CDTF">2014-04-26T00:30:38Z</dcterms:created>
  <dcterms:modified xsi:type="dcterms:W3CDTF">2014-04-26T01:14:41Z</dcterms:modified>
</cp:coreProperties>
</file>