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6" r:id="rId2"/>
    <p:sldId id="260" r:id="rId3"/>
    <p:sldId id="258" r:id="rId4"/>
    <p:sldId id="257" r:id="rId5"/>
    <p:sldId id="261" r:id="rId6"/>
    <p:sldId id="262" r:id="rId7"/>
    <p:sldId id="263" r:id="rId8"/>
    <p:sldId id="264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Прямоугольник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ая соединительная линия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Прямая соединительная линия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Овал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Овал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Овал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Прямоугольник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Прямая соединительная линия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Прямая соединительная линия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Прямоугольник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Овал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Овал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Овал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Овал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Овал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Прямая соединительная линия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Текст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6" name="Дата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ая соединительная линия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Овал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Содержимое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Нижний колонтитул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Овал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Прямая соединительная линия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Прямая соединительная линия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Дата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18.03.2019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Овал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35696" y="548680"/>
            <a:ext cx="6172200" cy="1894362"/>
          </a:xfrm>
        </p:spPr>
        <p:txBody>
          <a:bodyPr/>
          <a:lstStyle/>
          <a:p>
            <a:r>
              <a:rPr lang="ru-RU" dirty="0" smtClean="0"/>
              <a:t>Презентация по теме</a:t>
            </a:r>
            <a:r>
              <a:rPr lang="ja-JP" altLang="en-US" dirty="0" smtClean="0"/>
              <a:t>：</a:t>
            </a:r>
            <a:r>
              <a:rPr lang="ko-KR" altLang="en-US" dirty="0" smtClean="0"/>
              <a:t> </a:t>
            </a:r>
            <a:r>
              <a:rPr lang="ru-RU" altLang="ko-KR" dirty="0" smtClean="0"/>
              <a:t>История развития языков программирования.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251520" y="188640"/>
            <a:ext cx="7704856" cy="3960440"/>
          </a:xfrm>
        </p:spPr>
        <p:txBody>
          <a:bodyPr>
            <a:normAutofit fontScale="92500" lnSpcReduction="10000"/>
          </a:bodyPr>
          <a:lstStyle/>
          <a:p>
            <a:r>
              <a:rPr lang="ru-RU" b="1" dirty="0" smtClean="0"/>
              <a:t>Программирование</a:t>
            </a:r>
            <a:r>
              <a:rPr lang="ru-RU" dirty="0" smtClean="0"/>
              <a:t> – трудоемкий и сложный процесс, постичь который под силу не каждому. Машинный язык состоит из множества алгоритмов и машинных кодов. И сегодняшние компьютеры являются таким совершенным оборудованием благодаря тому, что запрограммированы. И не была бы так успешна история развития программного обеспечения, если бы не был придуман специальный язык для машин, переводящих символические ключевые слова в машинные коды. Рассмотрим, как же складывалась история развития языков программирования. </a:t>
            </a:r>
            <a:endParaRPr lang="ru-RU" dirty="0"/>
          </a:p>
        </p:txBody>
      </p:sp>
      <p:pic>
        <p:nvPicPr>
          <p:cNvPr id="4" name="Рисунок 3" descr="про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4293096"/>
            <a:ext cx="3491880" cy="2327920"/>
          </a:xfrm>
          <a:prstGeom prst="rect">
            <a:avLst/>
          </a:prstGeom>
        </p:spPr>
      </p:pic>
      <p:pic>
        <p:nvPicPr>
          <p:cNvPr id="6" name="Рисунок 5" descr="husom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4365104"/>
            <a:ext cx="3371874" cy="224904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95536" y="260648"/>
            <a:ext cx="7529264" cy="6213304"/>
          </a:xfrm>
        </p:spPr>
        <p:txBody>
          <a:bodyPr>
            <a:normAutofit lnSpcReduction="10000"/>
          </a:bodyPr>
          <a:lstStyle/>
          <a:p>
            <a:r>
              <a:rPr lang="ru-RU" dirty="0" smtClean="0"/>
              <a:t>Известно, что первым программистом была женщина — леди Ада Лавлейс, дочь лорда Байрона. Она разрабатывала программы для одного из первых механических компьютеров, созданного в начале XIX века английским ученым Чарльзом </a:t>
            </a:r>
            <a:r>
              <a:rPr lang="ru-RU" dirty="0" err="1" smtClean="0"/>
              <a:t>Беббиджом</a:t>
            </a:r>
            <a:r>
              <a:rPr lang="ru-RU" dirty="0" smtClean="0"/>
              <a:t>. Однако настоящее программирование в современном понимании началось с момента создания первой электронной вычислительной машины. Но теме не менее, имя этой замечательной женщины — </a:t>
            </a:r>
            <a:r>
              <a:rPr lang="ru-RU" dirty="0" err="1" smtClean="0"/>
              <a:t>Ada</a:t>
            </a:r>
            <a:r>
              <a:rPr lang="ru-RU" dirty="0" smtClean="0"/>
              <a:t> — присвоено одному из самых мощных современных языков программирования, который является базовым для министерства обороны США.</a:t>
            </a:r>
          </a:p>
          <a:p>
            <a:r>
              <a:rPr lang="ru-RU" dirty="0" smtClean="0"/>
              <a:t>Первые ЭВМ, созданные человеком, имели небольшой набор команд и встроенных типов данных, но позволяли выполнять программы на машинном языке.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7601272" cy="1301006"/>
          </a:xfrm>
        </p:spPr>
        <p:txBody>
          <a:bodyPr>
            <a:normAutofit fontScale="90000"/>
          </a:bodyPr>
          <a:lstStyle/>
          <a:p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b="1" i="1" dirty="0" smtClean="0"/>
              <a:t/>
            </a:r>
            <a:br>
              <a:rPr lang="ru-RU" b="1" i="1" dirty="0" smtClean="0"/>
            </a:b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5122912" cy="4873752"/>
          </a:xfrm>
        </p:spPr>
        <p:txBody>
          <a:bodyPr>
            <a:normAutofit fontScale="92500" lnSpcReduction="10000"/>
          </a:bodyPr>
          <a:lstStyle/>
          <a:p>
            <a:r>
              <a:rPr lang="ru-RU" sz="2000" dirty="0" smtClean="0"/>
              <a:t> 1843 году Ада Лавлейс разработала первые программы для аналитической машины вычислительной машины Чарльза Бэббиджа, и заложила теоретические основы программирования. Она впервые ввела понятие "цикл операции". Она высказала главную мысль, что аналитическая машина может решать задачи, которые из-за трудности вычислений практически невозможно решить вручную.</a:t>
            </a:r>
          </a:p>
          <a:p>
            <a:r>
              <a:rPr lang="ru-RU" sz="2000" dirty="0" smtClean="0"/>
              <a:t>Первая программа включала условную программу управления, изобретенную </a:t>
            </a:r>
            <a:r>
              <a:rPr lang="ru-RU" sz="2000" dirty="0" err="1" smtClean="0"/>
              <a:t>Баббеджем</a:t>
            </a:r>
            <a:r>
              <a:rPr lang="ru-RU" sz="2000" dirty="0" smtClean="0"/>
              <a:t>, повторение циклов операций. Ада написала первый учебник по программированию.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67544" y="260648"/>
            <a:ext cx="741682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/>
              <a:t>Ада Августа Лавлейс (</a:t>
            </a:r>
            <a:r>
              <a:rPr lang="ru-RU" sz="2400" b="1" dirty="0" err="1" smtClean="0"/>
              <a:t>August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Ada</a:t>
            </a:r>
            <a:r>
              <a:rPr lang="ru-RU" sz="2400" b="1" dirty="0" smtClean="0"/>
              <a:t> </a:t>
            </a:r>
            <a:r>
              <a:rPr lang="ru-RU" sz="2400" b="1" dirty="0" err="1" smtClean="0"/>
              <a:t>Lovelace</a:t>
            </a:r>
            <a:r>
              <a:rPr lang="ru-RU" sz="2400" b="1" dirty="0" smtClean="0"/>
              <a:t>) - 1815 - 1852 - первый в мире программист</a:t>
            </a:r>
            <a:endParaRPr lang="ru-RU" sz="2400" b="1" dirty="0"/>
          </a:p>
        </p:txBody>
      </p:sp>
      <p:pic>
        <p:nvPicPr>
          <p:cNvPr id="5" name="Рисунок 4" descr="August_Ada_Lovelace_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1268760"/>
            <a:ext cx="3109497" cy="427555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7467600" cy="1143000"/>
          </a:xfrm>
        </p:spPr>
        <p:txBody>
          <a:bodyPr/>
          <a:lstStyle/>
          <a:p>
            <a:r>
              <a:rPr lang="ru-RU" b="1" dirty="0" smtClean="0"/>
              <a:t>Машина Бэббиджа.</a:t>
            </a:r>
            <a:endParaRPr lang="ru-RU" b="1" dirty="0"/>
          </a:p>
        </p:txBody>
      </p:sp>
      <p:pic>
        <p:nvPicPr>
          <p:cNvPr id="4" name="Содержимое 3" descr="p12_differenceengine.jpg"/>
          <p:cNvPicPr>
            <a:picLocks noGrp="1" noChangeAspect="1"/>
          </p:cNvPicPr>
          <p:nvPr>
            <p:ph sz="quarter" idx="1"/>
          </p:nvPr>
        </p:nvPicPr>
        <p:blipFill>
          <a:blip r:embed="rId2" cstate="print"/>
          <a:stretch>
            <a:fillRect/>
          </a:stretch>
        </p:blipFill>
        <p:spPr>
          <a:xfrm>
            <a:off x="528898" y="1600201"/>
            <a:ext cx="3938734" cy="2620887"/>
          </a:xfrm>
        </p:spPr>
      </p:pic>
      <p:pic>
        <p:nvPicPr>
          <p:cNvPr id="5" name="Рисунок 4" descr="babbage-analytical-engin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27584" y="4149080"/>
            <a:ext cx="3458355" cy="259228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5148064" y="1196752"/>
            <a:ext cx="2880320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Первые автокоды появились в 1955 году усилиями разработчиков компании IBM под руководством инженера Джона Бэкуса.  Это был язык высокого уровня, названный Фортран, не набор разрозненных простых команд, а организация более крупных кодов, которые стали называться операторами, или же алгоритмическими языками.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06090"/>
          </a:xfrm>
        </p:spPr>
        <p:txBody>
          <a:bodyPr/>
          <a:lstStyle/>
          <a:p>
            <a:pPr algn="ctr"/>
            <a:r>
              <a:rPr lang="ru-RU" b="1" dirty="0" smtClean="0"/>
              <a:t>Я</a:t>
            </a:r>
            <a:r>
              <a:rPr lang="ru-RU" b="1" dirty="0" smtClean="0"/>
              <a:t>зык </a:t>
            </a:r>
            <a:r>
              <a:rPr lang="ru-RU" b="1" dirty="0" smtClean="0"/>
              <a:t>Кобол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23528" y="1196752"/>
            <a:ext cx="7715200" cy="3196952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/>
              <a:t>Однако, это не единственный автокод для машин. История  развития языков программирования продолжается созданием алгоритмов Алгол, которые применяются в основном в ученой среде и имеют в составе большое количество новых понятий. Происходит это событие в 1960 году. А чуть позже пытливые сотрудники компании IBM придумали язык Кобол, ориентированный на использование в бизнес среде и используемый для обработки сложной и объемной  информации экономического характера. </a:t>
            </a:r>
            <a:endParaRPr lang="ru-RU" dirty="0"/>
          </a:p>
        </p:txBody>
      </p:sp>
      <p:pic>
        <p:nvPicPr>
          <p:cNvPr id="4" name="Рисунок 3" descr="cobol_mv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4365104"/>
            <a:ext cx="2952328" cy="2214246"/>
          </a:xfrm>
          <a:prstGeom prst="rect">
            <a:avLst/>
          </a:prstGeom>
        </p:spPr>
      </p:pic>
      <p:pic>
        <p:nvPicPr>
          <p:cNvPr id="5" name="Рисунок 4" descr="cobol.jpe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4293096"/>
            <a:ext cx="3096344" cy="232225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332656"/>
            <a:ext cx="5554960" cy="6048672"/>
          </a:xfrm>
        </p:spPr>
        <p:txBody>
          <a:bodyPr>
            <a:normAutofit fontScale="85000" lnSpcReduction="20000"/>
          </a:bodyPr>
          <a:lstStyle/>
          <a:p>
            <a:r>
              <a:rPr lang="ru-RU" dirty="0" smtClean="0"/>
              <a:t>Сегодня ученые продолжают работать над его усовершенствованием и стараются приблизить к программе Паскаль, которым далее ознаменовалась  история развития языков программирования. Его создателем, по праву, считается профессор </a:t>
            </a:r>
            <a:r>
              <a:rPr lang="ru-RU" dirty="0" err="1" smtClean="0"/>
              <a:t>Цюрихского</a:t>
            </a:r>
            <a:r>
              <a:rPr lang="ru-RU" dirty="0" smtClean="0"/>
              <a:t> политехнического университета </a:t>
            </a:r>
            <a:r>
              <a:rPr lang="ru-RU" dirty="0" err="1" smtClean="0"/>
              <a:t>Никлаус</a:t>
            </a:r>
            <a:r>
              <a:rPr lang="ru-RU" dirty="0" smtClean="0"/>
              <a:t> Вирт. А название своему изобретению он дал в честь Паскаля, являющегося первым конструктором самой первой вычислительной машины. Это один из самых легких и доступных программных языков, позволяющий писать ясные и понятные программы. История  развития программирования  была бы неполной без языка Ада, названного в честь первой женщины программистки Ады Лавлейс, дочери всем известного пота Джорджа Байрона. Он представляет собой более усовершенствованный и универсальный язык программирования, составленный на основе Паскаль. </a:t>
            </a:r>
            <a:endParaRPr lang="ru-RU" dirty="0"/>
          </a:p>
        </p:txBody>
      </p:sp>
      <p:pic>
        <p:nvPicPr>
          <p:cNvPr id="5" name="Рисунок 4" descr="Wirth-1024x68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116632"/>
            <a:ext cx="2950870" cy="1965325"/>
          </a:xfrm>
          <a:prstGeom prst="rect">
            <a:avLst/>
          </a:prstGeom>
        </p:spPr>
      </p:pic>
      <p:pic>
        <p:nvPicPr>
          <p:cNvPr id="7" name="Рисунок 6" descr="ur_36_1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12160" y="2348880"/>
            <a:ext cx="2519932" cy="295232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707904" y="305272"/>
            <a:ext cx="4248472" cy="6552728"/>
          </a:xfrm>
        </p:spPr>
        <p:txBody>
          <a:bodyPr>
            <a:normAutofit fontScale="85000" lnSpcReduction="10000"/>
          </a:bodyPr>
          <a:lstStyle/>
          <a:p>
            <a:r>
              <a:rPr lang="ru-RU" b="1" dirty="0" smtClean="0"/>
              <a:t>История  развития программного обеспечения </a:t>
            </a:r>
            <a:r>
              <a:rPr lang="ru-RU" dirty="0" smtClean="0"/>
              <a:t>имеет в своем арсенале еще много программных языков, которые написаны для специальных областей применения. Например, в моделировании применяются </a:t>
            </a:r>
            <a:r>
              <a:rPr lang="ru-RU" dirty="0" err="1" smtClean="0"/>
              <a:t>Симул</a:t>
            </a:r>
            <a:r>
              <a:rPr lang="ru-RU" dirty="0" smtClean="0"/>
              <a:t>, </a:t>
            </a:r>
            <a:r>
              <a:rPr lang="ru-RU" dirty="0" err="1" smtClean="0"/>
              <a:t>Симкрит</a:t>
            </a:r>
            <a:r>
              <a:rPr lang="ru-RU" dirty="0" smtClean="0"/>
              <a:t> и GPSS. Для  управления аппаратурой используется язык ФОРТ. Системные программы пишутся языком СИ. Базы данных создаются языком Кодасил. Для обучения программированию удобны Лого, </a:t>
            </a:r>
            <a:r>
              <a:rPr lang="ru-RU" dirty="0" err="1" smtClean="0"/>
              <a:t>Робик</a:t>
            </a:r>
            <a:r>
              <a:rPr lang="ru-RU" dirty="0" smtClean="0"/>
              <a:t> и алгоритмический язык А.П. Ершова. История  развития программирования до конца еще не написана и вряд ли это произойдет в ближайшем будущем. </a:t>
            </a:r>
            <a:endParaRPr lang="ru-RU" dirty="0"/>
          </a:p>
        </p:txBody>
      </p:sp>
      <p:pic>
        <p:nvPicPr>
          <p:cNvPr id="4" name="Рисунок 3" descr="slide-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88640"/>
            <a:ext cx="3384376" cy="2564905"/>
          </a:xfrm>
          <a:prstGeom prst="rect">
            <a:avLst/>
          </a:prstGeom>
        </p:spPr>
      </p:pic>
      <p:pic>
        <p:nvPicPr>
          <p:cNvPr id="5" name="Рисунок 4" descr="img-Ua2nS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2924944"/>
            <a:ext cx="2952328" cy="317709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Эркер">
  <a:themeElements>
    <a:clrScheme name="Городская">
      <a:dk1>
        <a:sysClr val="windowText" lastClr="000000"/>
      </a:dk1>
      <a:lt1>
        <a:sysClr val="window" lastClr="F4F4F4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Эркер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Эркер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49</TotalTime>
  <Words>252</Words>
  <Application>Microsoft Office PowerPoint</Application>
  <PresentationFormat>Экран (4:3)</PresentationFormat>
  <Paragraphs>14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Эркер</vt:lpstr>
      <vt:lpstr>Презентация по теме： История развития языков программирования.</vt:lpstr>
      <vt:lpstr>Слайд 2</vt:lpstr>
      <vt:lpstr>Слайд 3</vt:lpstr>
      <vt:lpstr>  </vt:lpstr>
      <vt:lpstr>Машина Бэббиджа.</vt:lpstr>
      <vt:lpstr>Язык Кобол</vt:lpstr>
      <vt:lpstr>Слайд 7</vt:lpstr>
      <vt:lpstr>Слайд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по теме： История развития языков программирования.</dc:title>
  <dc:creator>Студент11</dc:creator>
  <cp:lastModifiedBy>Admin</cp:lastModifiedBy>
  <cp:revision>7</cp:revision>
  <dcterms:created xsi:type="dcterms:W3CDTF">2019-01-30T11:55:42Z</dcterms:created>
  <dcterms:modified xsi:type="dcterms:W3CDTF">2019-03-18T09:19:22Z</dcterms:modified>
</cp:coreProperties>
</file>