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7" r:id="rId3"/>
    <p:sldId id="256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2C8608B-C9EE-4644-9B73-E1CE8EEA2BB6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C94376-FFAF-45D5-A73D-C4DC753BC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1A287E-E2D5-4706-A8EC-497E63BBA81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D9490-8CAB-46F8-94CB-556067A04D65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0C229-E6F3-41AD-BC93-58BCA58A3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696EC-4D5F-4BA7-86F0-1ADC1923292C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E649B-5A45-406A-8389-E0FFBDF79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AD85B-9ECB-4A80-99FF-4AE168416725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23EEA-1091-4D2D-99A7-986A110F5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BC078-E5B7-44FA-A203-F6F6AEF4574F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F0758-F2CD-4C2C-82F5-2025C4DDA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130B0-24AE-4C68-B839-7B4803E8AE5C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2E0FB-FF05-4451-9780-37F7750F3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0581B-C68F-4278-8B7C-4AF647240CD8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DB9F8-9384-47A7-A9A2-C3C19D6CE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4304E-7419-4AE5-A216-B9B2B715DE77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164FA-A12A-4721-850D-BEC706E99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326FC-A107-41D7-B1CF-D708A9552857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F38CE-38AC-4738-B840-633B093D8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89E7C-2C55-4FEF-970C-AB3421B79EFB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9A5A6-793B-483F-926F-19B9E3678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C488E-F8EE-4C64-8D08-DF420B4E4E9C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78446-0890-4D9C-A0E2-79FB2AFA7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68A6-4598-4A65-A6FA-EA70BD372524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EDBCC-B65B-4B88-BD17-70FA6B4831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8EF9D3-A2D3-49EB-8991-7E07B8B5A696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187EA6-6E9E-424A-8796-FAFA64842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aflorestacm.files.wordpress.com/2010/05/green-tick.png" TargetMode="External"/><Relationship Id="rId2" Type="http://schemas.openxmlformats.org/officeDocument/2006/relationships/hyperlink" Target="http://elproyectomatriz.files.wordpress.com/2009/05/no.pn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500042"/>
            <a:ext cx="8136904" cy="3357586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Упражнения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«Как хорошо я знаю правила чтения!»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899592" y="2132856"/>
            <a:ext cx="151216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Aa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3635896" y="2132856"/>
            <a:ext cx="151216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Ee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6444208" y="2132856"/>
            <a:ext cx="151216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2051720" y="4653136"/>
            <a:ext cx="1584176" cy="12241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Oo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8" name="Прямоугольник 7">
            <a:hlinkClick r:id="rId6" action="ppaction://hlinksldjump"/>
          </p:cNvPr>
          <p:cNvSpPr/>
          <p:nvPr/>
        </p:nvSpPr>
        <p:spPr>
          <a:xfrm>
            <a:off x="5076056" y="4653136"/>
            <a:ext cx="151216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Uu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32656"/>
            <a:ext cx="8136904" cy="1224136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Кликни по букве,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чтобы выбрать упражнение!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hlinkClick r:id="" action="ppaction://hlinkshowjump?jump=endshow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х</a:t>
            </a:r>
            <a:endParaRPr lang="ru-RU" sz="4000" b="1" dirty="0"/>
          </a:p>
        </p:txBody>
      </p:sp>
      <p:sp>
        <p:nvSpPr>
          <p:cNvPr id="12" name="Прямоугольник 11">
            <a:hlinkClick r:id="rId7" action="ppaction://hlinksldjump"/>
          </p:cNvPr>
          <p:cNvSpPr/>
          <p:nvPr/>
        </p:nvSpPr>
        <p:spPr>
          <a:xfrm>
            <a:off x="8388424" y="6000768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Р</a:t>
            </a:r>
            <a:endParaRPr lang="ru-RU" sz="4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55679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08304" y="1556792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æ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>
            <a:hlinkClick r:id="rId3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A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16632"/>
            <a:ext cx="8712968" cy="1080120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Кликни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сначала по номеру задания, а потом по звуку, который дает буква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неправильно,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556792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m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1556793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556792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64088" y="2492896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08304" y="2492896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æ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2492896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pl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7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2492896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64088" y="3501008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304" y="3501008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æ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3728" y="3501008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sk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3501009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59632" y="3501008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64088" y="4509120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08304" y="4509120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æ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3728" y="4509120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m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n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509121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4509120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64088" y="5445224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308304" y="5445224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æ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3728" y="5445224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J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ck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445225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9632" y="5445224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5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2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62877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70021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565400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636838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58152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65296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5165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558958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5734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3644900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9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549275"/>
            <a:ext cx="1905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6430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2088" y="836613"/>
            <a:ext cx="2159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55679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08304" y="1556792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>
            <a:hlinkClick r:id="rId2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A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16632"/>
            <a:ext cx="8712968" cy="1080120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Кликни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сначала по номеру задания, а потом по звуку, который дает буква Ее!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неправильно,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556792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1556793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556792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64088" y="2492896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08304" y="2492896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2492896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sh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endParaRPr lang="ru-RU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7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2492896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64088" y="3501008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304" y="3501008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3728" y="3501008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3501009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59632" y="3501008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64088" y="4509120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08304" y="4509120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3728" y="4509120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m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rry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509121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4509120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64088" y="5445224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308304" y="5445224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3728" y="5445224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l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g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445225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9632" y="5445224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5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2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70021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636838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734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644900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65296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89588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58958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77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549275"/>
            <a:ext cx="1905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8478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2088" y="836613"/>
            <a:ext cx="2159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55679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08304" y="1556792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>
            <a:hlinkClick r:id="rId2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A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16632"/>
            <a:ext cx="8712968" cy="1080120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Кликни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сначала по номеру задания, а потом по звуку, который дает буква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неправильно,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556792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l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ke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1556793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556792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64088" y="2492896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08304" y="2492896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2492896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7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2492896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64088" y="3501008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304" y="3501008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3728" y="3501008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n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ne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3501009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59632" y="3501008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64088" y="4509120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308304" y="4509120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3728" y="4509120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f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509121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4509120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64088" y="5445224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308304" y="5445224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3728" y="5445224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sk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445225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9632" y="5445224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5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2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65296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70021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636838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734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644900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165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58958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01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549275"/>
            <a:ext cx="1905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9502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2088" y="836613"/>
            <a:ext cx="2159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0800000">
            <a:off x="5364088" y="155679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Ω </a:t>
            </a:r>
            <a:r>
              <a:rPr lang="en-US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℮</a:t>
            </a:r>
            <a:r>
              <a:rPr lang="en-US" sz="4400" b="1" spc="-5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>
            <a:off x="7308304" y="1526014"/>
            <a:ext cx="151216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8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>
            <a:hlinkClick r:id="rId2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A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16632"/>
            <a:ext cx="8712968" cy="1080120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Кликни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сначала по номеру задания, а потом по звуку, который дает буква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Oo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неправильно,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556792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1556793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556792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2492896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cl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7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2492896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3728" y="3501008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cl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ck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3501009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59632" y="3501008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3728" y="4509120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f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509121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4509120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3728" y="5445224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445225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9632" y="5445224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5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10800000">
            <a:off x="5364088" y="2492896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Ω </a:t>
            </a:r>
            <a:r>
              <a:rPr lang="en-US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℮</a:t>
            </a:r>
            <a:r>
              <a:rPr lang="en-US" sz="4400" b="1" spc="-5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10800000">
            <a:off x="5364088" y="3501008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Ω </a:t>
            </a:r>
            <a:r>
              <a:rPr lang="en-US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℮</a:t>
            </a:r>
            <a:r>
              <a:rPr lang="en-US" sz="4400" b="1" spc="-5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 rot="10800000">
            <a:off x="5364088" y="4509120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Ω </a:t>
            </a:r>
            <a:r>
              <a:rPr lang="en-US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℮</a:t>
            </a:r>
            <a:r>
              <a:rPr lang="en-US" sz="4400" b="1" spc="-5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 rot="10800000">
            <a:off x="5364088" y="551723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Ω </a:t>
            </a:r>
            <a:r>
              <a:rPr lang="en-US" sz="44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℮</a:t>
            </a:r>
            <a:r>
              <a:rPr lang="en-US" sz="4400" b="1" spc="-5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7" name="Прямоугольник 46"/>
          <p:cNvSpPr/>
          <p:nvPr/>
        </p:nvSpPr>
        <p:spPr>
          <a:xfrm rot="10800000">
            <a:off x="7308304" y="2473442"/>
            <a:ext cx="151216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8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8" name="Прямоугольник 47"/>
          <p:cNvSpPr/>
          <p:nvPr/>
        </p:nvSpPr>
        <p:spPr>
          <a:xfrm rot="10800000">
            <a:off x="7308304" y="3501008"/>
            <a:ext cx="151216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8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9" name="Прямоугольник 48"/>
          <p:cNvSpPr/>
          <p:nvPr/>
        </p:nvSpPr>
        <p:spPr>
          <a:xfrm rot="10800000">
            <a:off x="7308304" y="4509120"/>
            <a:ext cx="151216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8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10800000">
            <a:off x="7308304" y="5517232"/>
            <a:ext cx="151216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</a:t>
            </a:r>
            <a:r>
              <a:rPr lang="el-GR" sz="4800" b="1" spc="-52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1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734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644900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65296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165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58958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70021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636838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5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549275"/>
            <a:ext cx="1905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0526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2088" y="836613"/>
            <a:ext cx="2159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1556792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>
            <a:off x="7308304" y="1556792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" name="Прямоугольник 15">
            <a:hlinkClick r:id="rId2" action="ppaction://hlinksldjump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A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116632"/>
            <a:ext cx="8712968" cy="1080120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Кликни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сначала по номеру задания, а потом по звуку, который дает буква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Uu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Если задание выполнено неправильно, в окошке появится значок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23728" y="1556792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1556793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59632" y="1556792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1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64088" y="2492896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23728" y="2492896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m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sic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2492897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2492896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2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64088" y="3501008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23728" y="3501008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d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ck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3501009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59632" y="3501008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64088" y="4509120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23728" y="4509120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pil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95536" y="4509121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4509120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4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64088" y="5445224"/>
            <a:ext cx="1656184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23728" y="5445224"/>
            <a:ext cx="295232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f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nny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95536" y="5445225"/>
            <a:ext cx="648072" cy="7694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prst="slope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59632" y="5445224"/>
            <a:ext cx="648072" cy="769441"/>
          </a:xfrm>
          <a:prstGeom prst="rect">
            <a:avLst/>
          </a:prstGeom>
          <a:solidFill>
            <a:srgbClr val="3366FF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>
            <a:spAutoFit/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5</a:t>
            </a:r>
            <a:endParaRPr lang="ru-RU" sz="4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10800000">
            <a:off x="7308304" y="2492896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10800000">
            <a:off x="7308304" y="3501008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 rot="10800000">
            <a:off x="7308304" y="4509120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 rot="10800000">
            <a:off x="7308304" y="5517232"/>
            <a:ext cx="1512168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[ </a:t>
            </a:r>
            <a:r>
              <a:rPr lang="en-US" sz="4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ru-RU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]</a:t>
            </a:r>
            <a:endParaRPr lang="ru-RU" sz="4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46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58152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65296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165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58958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628775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700213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2636838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573463"/>
            <a:ext cx="504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644900"/>
            <a:ext cx="5032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49" name="Picture 2" descr="C:\Documents and Settings\Admin\Мои документы\Мои рисунки\green-tick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549275"/>
            <a:ext cx="1905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1550" name="Picture 3" descr="C:\Documents and Settings\Admin\Мои документы\Мои рисунки\no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2088" y="836613"/>
            <a:ext cx="215900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332656"/>
            <a:ext cx="8136904" cy="648072"/>
          </a:xfrm>
          <a:prstGeom prst="rect">
            <a:avLst/>
          </a:prstGeom>
          <a:solidFill>
            <a:srgbClr val="3366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Ресурсы: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5" name="TextBox 1"/>
          <p:cNvSpPr txBox="1">
            <a:spLocks noChangeArrowheads="1"/>
          </p:cNvSpPr>
          <p:nvPr/>
        </p:nvSpPr>
        <p:spPr bwMode="auto">
          <a:xfrm>
            <a:off x="755650" y="1412875"/>
            <a:ext cx="7993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  <a:hlinkClick r:id="rId2"/>
              </a:rPr>
              <a:t>http://elproyectomatriz.files.wordpress.com/2009/05/no.png</a:t>
            </a:r>
            <a:endParaRPr lang="en-US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lang="en-US" sz="2400">
                <a:latin typeface="Times New Roman" pitchFamily="18" charset="0"/>
                <a:cs typeface="Times New Roman" pitchFamily="18" charset="0"/>
                <a:hlinkClick r:id="rId3"/>
              </a:rPr>
              <a:t>http://laflorestacm.files.wordpress.com/2010/05/green-tick.png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hlinkClick r:id="" action="ppaction://hlinkshowjump?jump=endshow"/>
          </p:cNvPr>
          <p:cNvSpPr/>
          <p:nvPr/>
        </p:nvSpPr>
        <p:spPr>
          <a:xfrm>
            <a:off x="8388424" y="6453336"/>
            <a:ext cx="755576" cy="404664"/>
          </a:xfrm>
          <a:prstGeom prst="rect">
            <a:avLst/>
          </a:pr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/>
              <a:t>х</a:t>
            </a:r>
            <a:endParaRPr lang="ru-RU" sz="40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20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172</Words>
  <Application>Microsoft Office PowerPoint</Application>
  <PresentationFormat>On-screen Show (4:3)</PresentationFormat>
  <Paragraphs>32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Arial</vt:lpstr>
      <vt:lpstr>Times New Roman</vt:lpstr>
      <vt:lpstr>Symbol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Денис</cp:lastModifiedBy>
  <cp:revision>46</cp:revision>
  <dcterms:modified xsi:type="dcterms:W3CDTF">2013-02-16T14:10:56Z</dcterms:modified>
</cp:coreProperties>
</file>