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2" r:id="rId2"/>
    <p:sldId id="278" r:id="rId3"/>
    <p:sldId id="279" r:id="rId4"/>
    <p:sldId id="276" r:id="rId5"/>
    <p:sldId id="258" r:id="rId6"/>
    <p:sldId id="259" r:id="rId7"/>
    <p:sldId id="262" r:id="rId8"/>
    <p:sldId id="260" r:id="rId9"/>
    <p:sldId id="261" r:id="rId10"/>
    <p:sldId id="264" r:id="rId11"/>
    <p:sldId id="265" r:id="rId12"/>
    <p:sldId id="281" r:id="rId13"/>
    <p:sldId id="28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0" autoAdjust="0"/>
    <p:restoredTop sz="94714" autoAdjust="0"/>
  </p:normalViewPr>
  <p:slideViewPr>
    <p:cSldViewPr>
      <p:cViewPr varScale="1">
        <p:scale>
          <a:sx n="69" d="100"/>
          <a:sy n="69" d="100"/>
        </p:scale>
        <p:origin x="-14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65C7C2C-ECCF-4BCE-81D8-5C0E0AA04C9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E99F3E4-B669-44FA-8AEA-E6AB42CEDC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0;&#1085;&#1072;&#1089;&#1090;&#1072;&#1089;&#1080;&#1103;\Downloads\&#1042;%20&#1075;&#1086;&#1089;&#1090;&#1103;&#1093;%20&#1091;%20&#1089;&#1082;&#1072;&#1079;&#1082;&#1080;%20-%20&#1084;&#1080;&#1085;&#1091;&#1089;%20(www.mixmuz.ru)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0;&#1085;&#1072;&#1089;&#1090;&#1072;&#1089;&#1080;&#1103;\Downloads\Volshebnyj_zvuk_-_4-5._Volshebnyj_zvuk_(iPleer.fm)%20(&#1086;&#1073;&#1088;&#1072;&#1073;&#1086;&#1090;&#1072;&#1085;&#1085;&#1086;%20&#1085;&#1072;%20vocalremover.ru).mp3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0;&#1085;&#1072;&#1089;&#1090;&#1072;&#1089;&#1080;&#1103;\Downloads\Volshebnyj_zvuk_-_4-5._Volshebnyj_zvuk_(iPleer.fm)%20(&#1086;&#1073;&#1088;&#1072;&#1073;&#1086;&#1090;&#1072;&#1085;&#1085;&#1086;%20&#1085;&#1072;%20vocalremover.ru).mp3" TargetMode="Externa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0;&#1085;&#1072;&#1089;&#1090;&#1072;&#1089;&#1080;&#1103;\Desktop\&#1042;&#1086;&#1083;&#1096;&#1077;&#1073;&#1085;&#1072;&#1103;%20&#1084;&#1091;&#1079;&#1099;&#1082;&#1072;%20&#8212;%20&#1053;&#1072;&#1095;&#1072;&#1083;&#1086;%20&#1089;&#1082;&#1072;&#1079;&#1082;&#1080;%20(www.mixmuz.ru)%20(&#1086;&#1073;&#1088;&#1072;&#1073;&#1086;&#1090;&#1072;&#1085;&#1085;&#1086;%20&#1085;&#1072;%20vocalremover.ru).mp3" TargetMode="Externa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728792" cy="2639144"/>
          </a:xfrm>
        </p:spPr>
        <p:txBody>
          <a:bodyPr>
            <a:normAutofit fontScale="92500" lnSpcReduction="10000"/>
          </a:bodyPr>
          <a:lstStyle/>
          <a:p>
            <a:pPr algn="r">
              <a:spcBef>
                <a:spcPts val="0"/>
              </a:spcBef>
            </a:pPr>
            <a:endParaRPr lang="ru-RU" sz="17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17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17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 :</a:t>
            </a:r>
          </a:p>
          <a:p>
            <a:pPr algn="r">
              <a:spcBef>
                <a:spcPts val="0"/>
              </a:spcBef>
            </a:pP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r">
              <a:spcBef>
                <a:spcPts val="0"/>
              </a:spcBef>
            </a:pP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МБДОУ (ясли-сад) №11</a:t>
            </a:r>
          </a:p>
          <a:p>
            <a:pPr algn="r">
              <a:spcBef>
                <a:spcPts val="0"/>
              </a:spcBef>
            </a:pP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Жемчужинка</a:t>
            </a: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r">
              <a:spcBef>
                <a:spcPts val="0"/>
              </a:spcBef>
            </a:pP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Рудакова А.А.</a:t>
            </a:r>
          </a:p>
          <a:p>
            <a:endParaRPr lang="ru-RU" sz="20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г.Красноперекопск 2019 г.</a:t>
            </a:r>
            <a:endParaRPr lang="ru-RU" sz="20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1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835696" y="1772816"/>
            <a:ext cx="5643981" cy="107721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Презентация </a:t>
            </a:r>
            <a:b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тему: « В гостях у сказки»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758" y="0"/>
            <a:ext cx="9140484" cy="685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286000" y="2690336"/>
            <a:ext cx="6174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В гостях у сказки - минус (www.mixmuz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627784" y="5229200"/>
            <a:ext cx="1440160" cy="1232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636013lbcq691ft2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75656" y="320535"/>
            <a:ext cx="6192688" cy="5988785"/>
          </a:xfrm>
        </p:spPr>
      </p:pic>
      <p:pic>
        <p:nvPicPr>
          <p:cNvPr id="3" name="Volshebnyj_zvuk_-_4-5._Volshebnyj_zvuk_(iPleer.fm) (обработанно на vocalremover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7584" y="4365104"/>
            <a:ext cx="1160512" cy="116051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нига до блогу 2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62489" y="0"/>
            <a:ext cx="9306489" cy="6760275"/>
          </a:xfrm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7" y="0"/>
            <a:ext cx="913354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3608" y="1215043"/>
            <a:ext cx="6912768" cy="2123658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</a:t>
            </a:r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Игра «Угадай сказки»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7187" y="0"/>
            <a:ext cx="9511715" cy="6858000"/>
          </a:xfrm>
          <a:prstGeom prst="rect">
            <a:avLst/>
          </a:prstGeom>
        </p:spPr>
      </p:pic>
      <p:pic>
        <p:nvPicPr>
          <p:cNvPr id="7" name="Picture 5" descr="C:\Users\Денис\Pictures\колобок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611560" y="2060848"/>
            <a:ext cx="7776864" cy="4320480"/>
          </a:xfrm>
          <a:prstGeom prst="rect">
            <a:avLst/>
          </a:prstGeom>
          <a:noFill/>
          <a:ln w="9525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109000" sy="109000" rotWithShape="0">
              <a:srgbClr val="FFFF00">
                <a:alpha val="1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сметане мешан,</a:t>
            </a:r>
            <a:b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окошке стужен,</a:t>
            </a:r>
            <a:b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Круглый бок, румяный бок.</a:t>
            </a:r>
            <a:b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Покатился…</a:t>
            </a: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7" y="0"/>
            <a:ext cx="9133545" cy="6858000"/>
          </a:xfrm>
          <a:prstGeom prst="rect">
            <a:avLst/>
          </a:prstGeom>
        </p:spPr>
      </p:pic>
      <p:pic>
        <p:nvPicPr>
          <p:cNvPr id="7" name="Picture 2" descr="C:\Users\Денис\Pictures\репк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238250" y="2132855"/>
            <a:ext cx="6667500" cy="4392489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outerShdw blurRad="63500" sx="107000" sy="107000" algn="ctr" rotWithShape="0">
              <a:srgbClr val="FFC000">
                <a:alpha val="40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36712" y="548680"/>
            <a:ext cx="8507288" cy="1296144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за сказка: кошка, внучка,</a:t>
            </a:r>
            <a:b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Мышь, ещё собака Жучка</a:t>
            </a:r>
            <a:b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Деду с бабой помогали,</a:t>
            </a:r>
            <a:b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Корнеплоды собирали?</a:t>
            </a:r>
            <a:endParaRPr lang="ru-RU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7" y="0"/>
            <a:ext cx="9133545" cy="6858000"/>
          </a:xfrm>
          <a:prstGeom prst="rect">
            <a:avLst/>
          </a:prstGeom>
        </p:spPr>
      </p:pic>
      <p:pic>
        <p:nvPicPr>
          <p:cNvPr id="7" name="Picture 2" descr="C:\Users\Денис\Pictures\теремок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185333" y="2060848"/>
            <a:ext cx="6773333" cy="403515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outerShdw blurRad="63500" sx="106000" sy="106000" algn="ctr" rotWithShape="0">
              <a:srgbClr val="FFC000">
                <a:alpha val="40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907704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за домик на опушке</a:t>
            </a:r>
            <a:b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Дал приют Ежу, Лягушке,</a:t>
            </a:r>
            <a:b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Мышке, Зайцу, Петуху?</a:t>
            </a:r>
            <a:b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Дом с трубою наверху,</a:t>
            </a:r>
            <a:b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Из трубы идёт дымок.</a:t>
            </a:r>
            <a:b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Этот домик — ...</a:t>
            </a:r>
            <a:endParaRPr lang="ru-RU" sz="2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7" y="0"/>
            <a:ext cx="9133545" cy="6858000"/>
          </a:xfrm>
          <a:prstGeom prst="rect">
            <a:avLst/>
          </a:prstGeom>
        </p:spPr>
      </p:pic>
      <p:pic>
        <p:nvPicPr>
          <p:cNvPr id="7" name="Содержимое 3" descr="избушк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81250" y="1614487"/>
            <a:ext cx="4381500" cy="4391025"/>
          </a:xfrm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 домишки лубяного</a:t>
            </a:r>
            <a:b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Лиска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выгнала косого.</a:t>
            </a:r>
            <a:b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Эта сказка вам знакома?</a:t>
            </a:r>
            <a:b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Кто лису прогнал из дома?</a:t>
            </a: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7" y="0"/>
            <a:ext cx="9133545" cy="6858000"/>
          </a:xfrm>
          <a:prstGeom prst="rect">
            <a:avLst/>
          </a:prstGeom>
        </p:spPr>
      </p:pic>
      <p:pic>
        <p:nvPicPr>
          <p:cNvPr id="7" name="Содержимое 3" descr="ряб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75656" y="1772816"/>
            <a:ext cx="6626087" cy="392392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653536" cy="1800200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Дед бил – </a:t>
            </a:r>
            <a:r>
              <a:rPr lang="ru-RU" sz="31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бил</a:t>
            </a:r>
            <a:r>
              <a:rPr lang="ru-RU" sz="31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разбил, баба била – </a:t>
            </a:r>
            <a:r>
              <a:rPr lang="ru-RU" sz="31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била</a:t>
            </a:r>
            <a:r>
              <a:rPr lang="ru-RU" sz="31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разбила.  Мышка бежала хвостиком махнула </a:t>
            </a:r>
            <a:br>
              <a:rPr lang="ru-RU" sz="31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4016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Алёнушки-сестрицы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Унесли братишку птицы.</a:t>
            </a:r>
            <a:b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Высоко они летят.</a:t>
            </a:r>
            <a:b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Далеко они глядят</a:t>
            </a: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гуси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971600" y="2492896"/>
            <a:ext cx="7128892" cy="3848911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7" y="3921"/>
            <a:ext cx="9133545" cy="68501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632848" cy="1152128"/>
          </a:xfrm>
        </p:spPr>
        <p:txBody>
          <a:bodyPr/>
          <a:lstStyle/>
          <a:p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Зайка серый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умывается»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Volshebnyj_zvuk_-_4-5._Volshebnyj_zvuk_(iPleer.fm) (обработанно на vocalremover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987824" y="5229200"/>
            <a:ext cx="1376536" cy="1376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6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7" y="0"/>
            <a:ext cx="913354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Театрализация сказки 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«Как коза избушку строила»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Волшебная музыка — Начало сказки (www.mixmuz.ru) (обработанно на vocalremover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123728" y="4221088"/>
            <a:ext cx="1736576" cy="1736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0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7" y="0"/>
            <a:ext cx="913354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713</TotalTime>
  <Words>40</Words>
  <Application>Microsoft Office PowerPoint</Application>
  <PresentationFormat>Экран (4:3)</PresentationFormat>
  <Paragraphs>23</Paragraphs>
  <Slides>13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Презентация  на тему: « В гостях у сказки»</vt:lpstr>
      <vt:lpstr>Слайд 2</vt:lpstr>
      <vt:lpstr>Слайд 3</vt:lpstr>
      <vt:lpstr>Слайд 4</vt:lpstr>
      <vt:lpstr>    На сметане мешан,  На окошке стужен,  Круглый бок, румяный бок.  Покатился…</vt:lpstr>
      <vt:lpstr>      Что за сказка: кошка, внучка,  Мышь, ещё собака Жучка  Деду с бабой помогали,  Корнеплоды собирали?</vt:lpstr>
      <vt:lpstr>   Что за домик на опушке  Дал приют Ежу, Лягушке,  Мышке, Зайцу, Петуху?  Дом с трубою наверху,  Из трубы идёт дымок.  Этот домик — ...</vt:lpstr>
      <vt:lpstr> Из домишки лубяного  Лиска выгнала косого.  Эта сказка вам знакома?  Кто лису прогнал из дома?</vt:lpstr>
      <vt:lpstr>           Дед бил – бил не разбил, баба била – била  не разбила.  Мышка бежала хвостиком махнула  </vt:lpstr>
      <vt:lpstr>У Алёнушки-сестрицы Унесли братишку птицы. Высоко они летят. Далеко они глядят</vt:lpstr>
      <vt:lpstr>Физминутка «Зайка серый  умывается»</vt:lpstr>
      <vt:lpstr>Театрализация сказки  «Как коза избушку строила»</vt:lpstr>
      <vt:lpstr>Спасибо за внимание!!!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Отгадай сказку</dc:title>
  <dc:creator>PRO-SERVICE</dc:creator>
  <cp:lastModifiedBy>Анастасия</cp:lastModifiedBy>
  <cp:revision>51</cp:revision>
  <dcterms:created xsi:type="dcterms:W3CDTF">2017-12-22T06:11:49Z</dcterms:created>
  <dcterms:modified xsi:type="dcterms:W3CDTF">2019-03-19T18:27:19Z</dcterms:modified>
</cp:coreProperties>
</file>