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_rels/slide17.xml.rels" ContentType="application/vnd.openxmlformats-package.relationships+xml"/>
  <Override PartName="/ppt/slides/_rels/slide16.xml.rels" ContentType="application/vnd.openxmlformats-package.relationships+xml"/>
  <Override PartName="/ppt/slides/_rels/slide15.xml.rels" ContentType="application/vnd.openxmlformats-package.relationships+xml"/>
  <Override PartName="/ppt/slides/_rels/slide14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11.xml.rels" ContentType="application/vnd.openxmlformats-package.relationships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slide13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_rels/slideLayout34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.xml.rels" ContentType="application/vnd.openxmlformats-package.relationships+xml"/>
  <Override PartName="/ppt/slideLayouts/slideLayout3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media/image39.png" ContentType="image/png"/>
  <Override PartName="/ppt/media/image37.png" ContentType="image/png"/>
  <Override PartName="/ppt/media/image36.png" ContentType="image/png"/>
  <Override PartName="/ppt/media/image35.png" ContentType="image/png"/>
  <Override PartName="/ppt/media/image34.png" ContentType="image/png"/>
  <Override PartName="/ppt/media/image32.png" ContentType="image/png"/>
  <Override PartName="/ppt/media/image31.png" ContentType="image/png"/>
  <Override PartName="/ppt/media/image30.jpeg" ContentType="image/jpeg"/>
  <Override PartName="/ppt/media/image27.jpeg" ContentType="image/jpeg"/>
  <Override PartName="/ppt/media/image23.png" ContentType="image/png"/>
  <Override PartName="/ppt/media/image22.png" ContentType="image/png"/>
  <Override PartName="/ppt/media/image21.png" ContentType="image/png"/>
  <Override PartName="/ppt/media/image19.png" ContentType="image/png"/>
  <Override PartName="/ppt/media/image28.jpeg" ContentType="image/jpeg"/>
  <Override PartName="/ppt/media/image15.png" ContentType="image/png"/>
  <Override PartName="/ppt/media/image13.png" ContentType="image/png"/>
  <Override PartName="/ppt/media/image25.png" ContentType="image/png"/>
  <Override PartName="/ppt/media/image24.jpeg" ContentType="image/jpeg"/>
  <Override PartName="/ppt/media/image12.png" ContentType="image/png"/>
  <Override PartName="/ppt/media/image11.png" ContentType="image/png"/>
  <Override PartName="/ppt/media/image10.png" ContentType="image/png"/>
  <Override PartName="/ppt/media/image9.png" ContentType="image/png"/>
  <Override PartName="/ppt/media/image20.png" ContentType="image/png"/>
  <Override PartName="/ppt/media/image43.png" ContentType="image/png"/>
  <Override PartName="/ppt/media/image18.png" ContentType="image/png"/>
  <Override PartName="/ppt/media/image7.jpeg" ContentType="image/jpeg"/>
  <Override PartName="/ppt/media/image29.jpeg" ContentType="image/jpeg"/>
  <Override PartName="/ppt/media/image6.png" ContentType="image/png"/>
  <Override PartName="/ppt/media/image5.png" ContentType="image/png"/>
  <Override PartName="/ppt/media/image14.png" ContentType="image/png"/>
  <Override PartName="/ppt/media/image2.png" ContentType="image/png"/>
  <Override PartName="/ppt/media/image38.png" ContentType="image/png"/>
  <Override PartName="/ppt/media/image4.jpeg" ContentType="image/jpeg"/>
  <Override PartName="/ppt/media/image42.png" ContentType="image/png"/>
  <Override PartName="/ppt/media/image40.jpeg" ContentType="image/jpeg"/>
  <Override PartName="/ppt/media/image17.png" ContentType="image/png"/>
  <Override PartName="/ppt/media/image3.png" ContentType="image/png"/>
  <Override PartName="/ppt/media/image41.png" ContentType="image/png"/>
  <Override PartName="/ppt/media/image16.png" ContentType="image/png"/>
  <Override PartName="/ppt/media/image8.png" ContentType="image/png"/>
  <Override PartName="/ppt/media/image26.jpeg" ContentType="image/jpeg"/>
  <Override PartName="/ppt/media/image33.png" ContentType="image/png"/>
  <Override PartName="/ppt/media/image1.jpeg" ContentType="image/jpeg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6.png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png"/><Relationship Id="rId3" Type="http://schemas.openxmlformats.org/officeDocument/2006/relationships/image" Target="../media/image9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69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69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69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69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69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69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69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69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39" name="" descr=""/>
          <p:cNvPicPr/>
          <p:nvPr/>
        </p:nvPicPr>
        <p:blipFill>
          <a:blip r:embed="rId2"/>
          <a:stretch/>
        </p:blipFill>
        <p:spPr>
          <a:xfrm>
            <a:off x="2079360" y="1604160"/>
            <a:ext cx="4984200" cy="3976920"/>
          </a:xfrm>
          <a:prstGeom prst="rect">
            <a:avLst/>
          </a:prstGeom>
          <a:ln>
            <a:noFill/>
          </a:ln>
        </p:spPr>
      </p:pic>
      <p:pic>
        <p:nvPicPr>
          <p:cNvPr id="40" name="" descr=""/>
          <p:cNvPicPr/>
          <p:nvPr/>
        </p:nvPicPr>
        <p:blipFill>
          <a:blip r:embed="rId3"/>
          <a:stretch/>
        </p:blipFill>
        <p:spPr>
          <a:xfrm>
            <a:off x="2079360" y="1604160"/>
            <a:ext cx="4984200" cy="397692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4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69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69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69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69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69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69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69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69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80" name="" descr=""/>
          <p:cNvPicPr/>
          <p:nvPr/>
        </p:nvPicPr>
        <p:blipFill>
          <a:blip r:embed="rId2"/>
          <a:stretch/>
        </p:blipFill>
        <p:spPr>
          <a:xfrm>
            <a:off x="2079360" y="1604160"/>
            <a:ext cx="4984200" cy="3976920"/>
          </a:xfrm>
          <a:prstGeom prst="rect">
            <a:avLst/>
          </a:prstGeom>
          <a:ln>
            <a:noFill/>
          </a:ln>
        </p:spPr>
      </p:pic>
      <p:pic>
        <p:nvPicPr>
          <p:cNvPr id="81" name="" descr=""/>
          <p:cNvPicPr/>
          <p:nvPr/>
        </p:nvPicPr>
        <p:blipFill>
          <a:blip r:embed="rId3"/>
          <a:stretch/>
        </p:blipFill>
        <p:spPr>
          <a:xfrm>
            <a:off x="2079360" y="1604160"/>
            <a:ext cx="4984200" cy="397692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90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69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69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69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9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69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1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69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69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7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69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20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69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121" name="" descr=""/>
          <p:cNvPicPr/>
          <p:nvPr/>
        </p:nvPicPr>
        <p:blipFill>
          <a:blip r:embed="rId2"/>
          <a:stretch/>
        </p:blipFill>
        <p:spPr>
          <a:xfrm>
            <a:off x="2079360" y="1604160"/>
            <a:ext cx="4984200" cy="3976920"/>
          </a:xfrm>
          <a:prstGeom prst="rect">
            <a:avLst/>
          </a:prstGeom>
          <a:ln>
            <a:noFill/>
          </a:ln>
        </p:spPr>
      </p:pic>
      <p:pic>
        <p:nvPicPr>
          <p:cNvPr id="122" name="" descr=""/>
          <p:cNvPicPr/>
          <p:nvPr/>
        </p:nvPicPr>
        <p:blipFill>
          <a:blip r:embed="rId3"/>
          <a:stretch/>
        </p:blipFill>
        <p:spPr>
          <a:xfrm>
            <a:off x="2079360" y="1604160"/>
            <a:ext cx="4984200" cy="397692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4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7.jpe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0"/>
            <a:ext cx="9143640" cy="6857640"/>
          </a:xfrm>
          <a:prstGeom prst="rect">
            <a:avLst/>
          </a:prstGeom>
          <a:noFill/>
          <a:ln w="127080">
            <a:solidFill>
              <a:srgbClr val="92d05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" name="CustomShape 2"/>
          <p:cNvSpPr/>
          <p:nvPr/>
        </p:nvSpPr>
        <p:spPr>
          <a:xfrm>
            <a:off x="428760" y="428760"/>
            <a:ext cx="8286480" cy="6214680"/>
          </a:xfrm>
          <a:prstGeom prst="roundRect">
            <a:avLst>
              <a:gd name="adj" fmla="val 16667"/>
            </a:avLst>
          </a:prstGeom>
          <a:solidFill>
            <a:srgbClr val="92d050">
              <a:alpha val="19000"/>
            </a:srgbClr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" name="PlaceHolder 3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lang="ru-RU" sz="4400" strike="noStrike">
                <a:solidFill>
                  <a:srgbClr val="000000"/>
                </a:solidFill>
                <a:latin typeface="Calibri"/>
              </a:rPr>
              <a:t>Для правки текста заголовка щёлкните мышьюОбразец заголовка</a:t>
            </a:r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ru-RU" sz="1200" strike="noStrike">
                <a:solidFill>
                  <a:srgbClr val="8b8b8b"/>
                </a:solidFill>
                <a:latin typeface="Calibri"/>
              </a:rPr>
              <a:t>27.3.19</a:t>
            </a:r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p>
            <a:endParaRPr/>
          </a:p>
        </p:txBody>
      </p:sp>
      <p:sp>
        <p:nvSpPr>
          <p:cNvPr id="5" name="PlaceHolder 6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29057C57-3E7D-4FCA-B7FC-8A9EA049E041}" type="slidenum">
              <a:rPr lang="ru-RU" sz="1200" strike="noStrike">
                <a:solidFill>
                  <a:srgbClr val="8b8b8b"/>
                </a:solidFill>
                <a:latin typeface="Calibri"/>
              </a:rPr>
              <a:t>&lt;номер&gt;</a:t>
            </a:fld>
            <a:endParaRPr/>
          </a:p>
        </p:txBody>
      </p:sp>
      <p:sp>
        <p:nvSpPr>
          <p:cNvPr id="6" name="PlaceHolder 7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692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ru-RU" sz="3200">
                <a:latin typeface="Calibri"/>
              </a:rPr>
              <a:t>Для правки структуры щёлкните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z="2400">
                <a:latin typeface="Calibri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z="2000">
                <a:latin typeface="Calibri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 sz="2000">
                <a:latin typeface="Calibri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2000">
                <a:latin typeface="Calibri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2000">
                <a:latin typeface="Calibri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 sz="2000">
                <a:latin typeface="Calibri"/>
              </a:rPr>
              <a:t>Седьмой уровень структуры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ustomShape 1"/>
          <p:cNvSpPr/>
          <p:nvPr/>
        </p:nvSpPr>
        <p:spPr>
          <a:xfrm>
            <a:off x="0" y="0"/>
            <a:ext cx="9143640" cy="6857640"/>
          </a:xfrm>
          <a:prstGeom prst="rect">
            <a:avLst/>
          </a:prstGeom>
          <a:noFill/>
          <a:ln w="127080">
            <a:solidFill>
              <a:srgbClr val="92d05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2" name="CustomShape 2"/>
          <p:cNvSpPr/>
          <p:nvPr/>
        </p:nvSpPr>
        <p:spPr>
          <a:xfrm>
            <a:off x="428760" y="428760"/>
            <a:ext cx="8286480" cy="6214680"/>
          </a:xfrm>
          <a:prstGeom prst="roundRect">
            <a:avLst>
              <a:gd name="adj" fmla="val 16667"/>
            </a:avLst>
          </a:prstGeom>
          <a:solidFill>
            <a:srgbClr val="92d050">
              <a:alpha val="19000"/>
            </a:srgbClr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ru-RU" sz="1200" strike="noStrike">
                <a:solidFill>
                  <a:srgbClr val="8b8b8b"/>
                </a:solidFill>
                <a:latin typeface="Calibri"/>
              </a:rPr>
              <a:t>27.3.19</a:t>
            </a:r>
            <a:endParaRPr/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p>
            <a:endParaRPr/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441F047D-E0FC-462F-B263-F556796ECC55}" type="slidenum">
              <a:rPr lang="ru-RU" sz="1200" strike="noStrike">
                <a:solidFill>
                  <a:srgbClr val="8b8b8b"/>
                </a:solidFill>
                <a:latin typeface="Calibri"/>
              </a:rPr>
              <a:t>&lt;номер&gt;</a:t>
            </a:fld>
            <a:endParaRPr/>
          </a:p>
        </p:txBody>
      </p:sp>
      <p:sp>
        <p:nvSpPr>
          <p:cNvPr id="46" name="PlaceHolder 6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r>
              <a:rPr lang="ru-RU">
                <a:latin typeface="Calibri"/>
              </a:rPr>
              <a:t>Для правки текста заголовка щёлкните мышью</a:t>
            </a:r>
            <a:endParaRPr/>
          </a:p>
        </p:txBody>
      </p:sp>
      <p:sp>
        <p:nvSpPr>
          <p:cNvPr id="47" name="PlaceHolder 7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692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ru-RU" sz="3200">
                <a:latin typeface="Calibri"/>
              </a:rPr>
              <a:t>Для правки структуры щёлкните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z="2400">
                <a:latin typeface="Calibri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z="2000">
                <a:latin typeface="Calibri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 sz="2000">
                <a:latin typeface="Calibri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2000">
                <a:latin typeface="Calibri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2000">
                <a:latin typeface="Calibri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 sz="2000">
                <a:latin typeface="Calibri"/>
              </a:rPr>
              <a:t>Седьмой уровень структуры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/>
          <p:cNvSpPr/>
          <p:nvPr/>
        </p:nvSpPr>
        <p:spPr>
          <a:xfrm>
            <a:off x="0" y="0"/>
            <a:ext cx="9143640" cy="6857640"/>
          </a:xfrm>
          <a:prstGeom prst="rect">
            <a:avLst/>
          </a:prstGeom>
          <a:noFill/>
          <a:ln w="127080">
            <a:solidFill>
              <a:srgbClr val="92d05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3" name="CustomShape 2"/>
          <p:cNvSpPr/>
          <p:nvPr/>
        </p:nvSpPr>
        <p:spPr>
          <a:xfrm>
            <a:off x="428760" y="428760"/>
            <a:ext cx="8286480" cy="6214680"/>
          </a:xfrm>
          <a:prstGeom prst="roundRect">
            <a:avLst>
              <a:gd name="adj" fmla="val 16667"/>
            </a:avLst>
          </a:prstGeom>
          <a:solidFill>
            <a:srgbClr val="92d050">
              <a:alpha val="19000"/>
            </a:srgbClr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4" name="PlaceHolder 3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lang="ru-RU" sz="4400" strike="noStrike">
                <a:solidFill>
                  <a:srgbClr val="000000"/>
                </a:solidFill>
                <a:latin typeface="Calibri"/>
              </a:rPr>
              <a:t>Для правки текста заголовка щёлкните мышьюОбразец заголовка</a:t>
            </a:r>
            <a:endParaRPr/>
          </a:p>
        </p:txBody>
      </p:sp>
      <p:sp>
        <p:nvSpPr>
          <p:cNvPr id="85" name="PlaceHolder 4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p>
            <a:pPr>
              <a:buSzPct val="45000"/>
              <a:buFont typeface="StarSymbol"/>
              <a:buChar char=""/>
            </a:pPr>
            <a:r>
              <a:rPr lang="ru-RU" sz="3200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z="3200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z="3200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 sz="3200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3200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3200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ru-RU" sz="3200" strike="noStrike">
                <a:solidFill>
                  <a:srgbClr val="000000"/>
                </a:solidFill>
                <a:latin typeface="Calibri"/>
              </a:rPr>
              <a:t>Седьмой уровень структурыОбразец текста</a:t>
            </a:r>
            <a:endParaRPr/>
          </a:p>
          <a:p>
            <a:pPr lvl="1">
              <a:lnSpc>
                <a:spcPct val="100000"/>
              </a:lnSpc>
              <a:buFont typeface="Arial"/>
              <a:buChar char="–"/>
            </a:pPr>
            <a:r>
              <a:rPr lang="ru-RU" sz="2800" strike="noStrike">
                <a:solidFill>
                  <a:srgbClr val="000000"/>
                </a:solidFill>
                <a:latin typeface="Calibri"/>
              </a:rPr>
              <a:t>Второй уровень</a:t>
            </a:r>
            <a:endParaRPr/>
          </a:p>
          <a:p>
            <a:pPr lvl="2">
              <a:lnSpc>
                <a:spcPct val="100000"/>
              </a:lnSpc>
              <a:buFont typeface="Arial"/>
              <a:buChar char="•"/>
            </a:pPr>
            <a:r>
              <a:rPr lang="ru-RU" sz="2400" strike="noStrike">
                <a:solidFill>
                  <a:srgbClr val="000000"/>
                </a:solidFill>
                <a:latin typeface="Calibri"/>
              </a:rPr>
              <a:t>Третий уровень</a:t>
            </a:r>
            <a:endParaRPr/>
          </a:p>
          <a:p>
            <a:pPr lvl="3">
              <a:lnSpc>
                <a:spcPct val="100000"/>
              </a:lnSpc>
              <a:buFont typeface="Arial"/>
              <a:buChar char="–"/>
            </a:pPr>
            <a:r>
              <a:rPr lang="ru-RU" sz="2000" strike="noStrike">
                <a:solidFill>
                  <a:srgbClr val="000000"/>
                </a:solidFill>
                <a:latin typeface="Calibri"/>
              </a:rPr>
              <a:t>Четвертый уровень</a:t>
            </a:r>
            <a:endParaRPr/>
          </a:p>
          <a:p>
            <a:pPr lvl="4">
              <a:lnSpc>
                <a:spcPct val="100000"/>
              </a:lnSpc>
              <a:buFont typeface="Arial"/>
              <a:buChar char="»"/>
            </a:pPr>
            <a:r>
              <a:rPr lang="ru-RU" sz="2000" strike="noStrike">
                <a:solidFill>
                  <a:srgbClr val="000000"/>
                </a:solidFill>
                <a:latin typeface="Calibri"/>
              </a:rPr>
              <a:t>Пятый уровень</a:t>
            </a:r>
            <a:endParaRPr/>
          </a:p>
        </p:txBody>
      </p:sp>
      <p:sp>
        <p:nvSpPr>
          <p:cNvPr id="86" name="PlaceHolder 5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ru-RU" sz="1200" strike="noStrike">
                <a:solidFill>
                  <a:srgbClr val="8b8b8b"/>
                </a:solidFill>
                <a:latin typeface="Calibri"/>
              </a:rPr>
              <a:t>27.3.19</a:t>
            </a:r>
            <a:endParaRPr/>
          </a:p>
        </p:txBody>
      </p:sp>
      <p:sp>
        <p:nvSpPr>
          <p:cNvPr id="87" name="PlaceHolder 6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p>
            <a:endParaRPr/>
          </a:p>
        </p:txBody>
      </p:sp>
      <p:sp>
        <p:nvSpPr>
          <p:cNvPr id="88" name="PlaceHolder 7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197E8AF8-FBC3-4A23-8F78-D04ACDAD375F}" type="slidenum">
              <a:rPr lang="ru-RU" sz="1200" strike="noStrike">
                <a:solidFill>
                  <a:srgbClr val="8b8b8b"/>
                </a:solidFill>
                <a:latin typeface="Calibri"/>
              </a:rPr>
              <a:t>&lt;номер&gt;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12.png"/><Relationship Id="rId3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4.png"/><Relationship Id="rId3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6.png"/><Relationship Id="rId3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image" Target="../media/image18.png"/><Relationship Id="rId3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image" Target="../media/image24.jpeg"/><Relationship Id="rId3" Type="http://schemas.openxmlformats.org/officeDocument/2006/relationships/image" Target="../media/image25.png"/><Relationship Id="rId4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6.jpeg"/><Relationship Id="rId2" Type="http://schemas.openxmlformats.org/officeDocument/2006/relationships/image" Target="../media/image27.jpeg"/><Relationship Id="rId3" Type="http://schemas.openxmlformats.org/officeDocument/2006/relationships/image" Target="../media/image28.jpeg"/><Relationship Id="rId4" Type="http://schemas.openxmlformats.org/officeDocument/2006/relationships/image" Target="../media/image29.jpeg"/><Relationship Id="rId5" Type="http://schemas.openxmlformats.org/officeDocument/2006/relationships/image" Target="../media/image30.jpeg"/><Relationship Id="rId6" Type="http://schemas.openxmlformats.org/officeDocument/2006/relationships/image" Target="../media/image31.png"/><Relationship Id="rId7" Type="http://schemas.openxmlformats.org/officeDocument/2006/relationships/slideLayout" Target="../slideLayouts/slideLayout2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3.png"/><Relationship Id="rId3" Type="http://schemas.openxmlformats.org/officeDocument/2006/relationships/image" Target="../media/image34.png"/><Relationship Id="rId4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6.png"/><Relationship Id="rId3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37.png"/><Relationship Id="rId2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image" Target="../media/image39.png"/><Relationship Id="rId3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40.jpeg"/><Relationship Id="rId2" Type="http://schemas.openxmlformats.org/officeDocument/2006/relationships/image" Target="../media/image41.png"/><Relationship Id="rId3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43.png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Shape 1"/>
          <p:cNvSpPr txBox="1"/>
          <p:nvPr/>
        </p:nvSpPr>
        <p:spPr>
          <a:xfrm>
            <a:off x="685800" y="1428840"/>
            <a:ext cx="7772040" cy="2356920"/>
          </a:xfrm>
          <a:prstGeom prst="rect">
            <a:avLst/>
          </a:prstGeom>
          <a:solidFill>
            <a:srgbClr val="ffffff"/>
          </a:solidFill>
          <a:ln w="41400">
            <a:solidFill>
              <a:srgbClr val="000000"/>
            </a:solidFill>
            <a:round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ru-RU" sz="4400" strike="noStrike">
                <a:solidFill>
                  <a:srgbClr val="215968"/>
                </a:solidFill>
                <a:latin typeface="Times New Roman"/>
              </a:rPr>
              <a:t>Презентация к уроку литературного чтения </a:t>
            </a:r>
            <a:r>
              <a:rPr b="1" lang="ru-RU" sz="4400" strike="noStrike">
                <a:solidFill>
                  <a:srgbClr val="215968"/>
                </a:solidFill>
                <a:latin typeface="Times New Roman"/>
              </a:rPr>
              <a:t>
</a:t>
            </a:r>
            <a:r>
              <a:rPr b="1" lang="ru-RU" sz="4400" strike="noStrike">
                <a:solidFill>
                  <a:srgbClr val="215968"/>
                </a:solidFill>
                <a:latin typeface="Times New Roman"/>
              </a:rPr>
              <a:t>для 2 класса по программе «Планета знаний»</a:t>
            </a:r>
            <a:endParaRPr/>
          </a:p>
        </p:txBody>
      </p:sp>
      <p:sp>
        <p:nvSpPr>
          <p:cNvPr id="124" name="TextShape 2"/>
          <p:cNvSpPr txBox="1"/>
          <p:nvPr/>
        </p:nvSpPr>
        <p:spPr>
          <a:xfrm>
            <a:off x="1371600" y="3886200"/>
            <a:ext cx="6986160" cy="175212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algn="r">
              <a:lnSpc>
                <a:spcPct val="100000"/>
              </a:lnSpc>
            </a:pPr>
            <a:r>
              <a:rPr b="1" lang="ru-RU" sz="2400" strike="noStrike">
                <a:solidFill>
                  <a:srgbClr val="4a452a"/>
                </a:solidFill>
                <a:latin typeface="Calibri"/>
              </a:rPr>
              <a:t>Выполнила учитель начальных классов</a:t>
            </a:r>
            <a:endParaRPr/>
          </a:p>
          <a:p>
            <a:pPr algn="r">
              <a:lnSpc>
                <a:spcPct val="100000"/>
              </a:lnSpc>
            </a:pPr>
            <a:r>
              <a:rPr b="1" lang="ru-RU" sz="2400" strike="noStrike">
                <a:solidFill>
                  <a:srgbClr val="4a452a"/>
                </a:solidFill>
                <a:latin typeface="Calibri"/>
              </a:rPr>
              <a:t>Угольцева Надежда Павловна </a:t>
            </a:r>
            <a:endParaRPr/>
          </a:p>
        </p:txBody>
      </p:sp>
      <p:sp>
        <p:nvSpPr>
          <p:cNvPr id="125" name="CustomShape 3"/>
          <p:cNvSpPr/>
          <p:nvPr/>
        </p:nvSpPr>
        <p:spPr>
          <a:xfrm>
            <a:off x="4071960" y="5544000"/>
            <a:ext cx="18320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ru-RU" strike="noStrike">
                <a:solidFill>
                  <a:srgbClr val="000000"/>
                </a:solidFill>
                <a:latin typeface="Calibri"/>
              </a:rPr>
              <a:t>2018-2019 год</a:t>
            </a:r>
            <a:endParaRPr/>
          </a:p>
        </p:txBody>
      </p:sp>
      <p:sp>
        <p:nvSpPr>
          <p:cNvPr id="126" name="CustomShape 4"/>
          <p:cNvSpPr/>
          <p:nvPr/>
        </p:nvSpPr>
        <p:spPr>
          <a:xfrm>
            <a:off x="2143080" y="500040"/>
            <a:ext cx="5357520" cy="63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trike="noStrike">
                <a:solidFill>
                  <a:srgbClr val="4f6228"/>
                </a:solidFill>
                <a:latin typeface="Calibri"/>
              </a:rPr>
              <a:t> </a:t>
            </a:r>
            <a:r>
              <a:rPr b="1" lang="ru-RU" strike="noStrike">
                <a:solidFill>
                  <a:srgbClr val="4f6228"/>
                </a:solidFill>
                <a:latin typeface="Calibri"/>
              </a:rPr>
              <a:t>«Средняя общеобразовательная школа № 20»</a:t>
            </a:r>
            <a:endParaRPr/>
          </a:p>
          <a:p>
            <a:pPr algn="ctr">
              <a:lnSpc>
                <a:spcPct val="100000"/>
              </a:lnSpc>
            </a:pPr>
            <a:r>
              <a:rPr b="1" lang="ru-RU" strike="noStrike">
                <a:solidFill>
                  <a:srgbClr val="4f6228"/>
                </a:solidFill>
                <a:latin typeface="Calibri"/>
              </a:rPr>
              <a:t> </a:t>
            </a:r>
            <a:r>
              <a:rPr b="1" lang="ru-RU" strike="noStrike">
                <a:solidFill>
                  <a:srgbClr val="4f6228"/>
                </a:solidFill>
                <a:latin typeface="Calibri"/>
              </a:rPr>
              <a:t>Города Магнитогорска</a:t>
            </a:r>
            <a:endParaRPr/>
          </a:p>
        </p:txBody>
      </p:sp>
      <p:pic>
        <p:nvPicPr>
          <p:cNvPr id="127" name="Picture 1" descr=""/>
          <p:cNvPicPr/>
          <p:nvPr/>
        </p:nvPicPr>
        <p:blipFill>
          <a:blip r:embed="rId1"/>
          <a:stretch/>
        </p:blipFill>
        <p:spPr>
          <a:xfrm>
            <a:off x="285840" y="357120"/>
            <a:ext cx="1380600" cy="10663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extShape 1"/>
          <p:cNvSpPr txBox="1"/>
          <p:nvPr/>
        </p:nvSpPr>
        <p:spPr>
          <a:xfrm>
            <a:off x="142920" y="500040"/>
            <a:ext cx="8429400" cy="5786280"/>
          </a:xfrm>
          <a:prstGeom prst="rect">
            <a:avLst/>
          </a:prstGeom>
          <a:noFill/>
          <a:ln w="41400">
            <a:solidFill>
              <a:srgbClr val="000000"/>
            </a:solidFill>
            <a:round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ru-RU" sz="4400" strike="noStrike">
                <a:solidFill>
                  <a:srgbClr val="000000"/>
                </a:solidFill>
                <a:latin typeface="Cambria"/>
              </a:rPr>
              <a:t>Вы талантливые, дети! </a:t>
            </a:r>
            <a:r>
              <a:rPr b="1" lang="ru-RU" sz="4400" strike="noStrike">
                <a:solidFill>
                  <a:srgbClr val="000000"/>
                </a:solidFill>
                <a:latin typeface="Cambria"/>
              </a:rPr>
              <a:t>
</a:t>
            </a:r>
            <a:r>
              <a:rPr b="1" lang="ru-RU" sz="4400" strike="noStrike">
                <a:solidFill>
                  <a:srgbClr val="000000"/>
                </a:solidFill>
                <a:latin typeface="Cambria"/>
              </a:rPr>
              <a:t>Когда-нибудь вы сами приятно поразитесь, </a:t>
            </a:r>
            <a:r>
              <a:rPr b="1" lang="ru-RU" sz="4400" strike="noStrike">
                <a:solidFill>
                  <a:srgbClr val="000000"/>
                </a:solidFill>
                <a:latin typeface="Cambria"/>
              </a:rPr>
              <a:t>
</a:t>
            </a:r>
            <a:r>
              <a:rPr b="1" lang="ru-RU" sz="4400" strike="noStrike">
                <a:solidFill>
                  <a:srgbClr val="000000"/>
                </a:solidFill>
                <a:latin typeface="Cambria"/>
              </a:rPr>
              <a:t>какие вы</a:t>
            </a:r>
            <a:r>
              <a:rPr lang="ru-RU" sz="4400" strike="noStrike">
                <a:solidFill>
                  <a:srgbClr val="4a452a"/>
                </a:solidFill>
                <a:latin typeface="Cambria"/>
              </a:rPr>
              <a:t>                   </a:t>
            </a:r>
            <a:r>
              <a:rPr lang="ru-RU" sz="4400" strike="noStrike">
                <a:solidFill>
                  <a:srgbClr val="4a452a"/>
                </a:solidFill>
                <a:latin typeface="Cambria"/>
              </a:rPr>
              <a:t>
</a:t>
            </a:r>
            <a:r>
              <a:rPr b="1" lang="ru-RU" sz="4400" strike="noStrike">
                <a:solidFill>
                  <a:srgbClr val="000000"/>
                </a:solidFill>
                <a:latin typeface="Cambria"/>
              </a:rPr>
              <a:t>как хорошо умеете</a:t>
            </a:r>
            <a:r>
              <a:rPr lang="ru-RU" sz="4400" strike="noStrike">
                <a:solidFill>
                  <a:srgbClr val="4a452a"/>
                </a:solidFill>
                <a:latin typeface="Cambria"/>
              </a:rPr>
              <a:t>                      </a:t>
            </a:r>
            <a:r>
              <a:rPr lang="ru-RU" sz="4400" strike="noStrike">
                <a:solidFill>
                  <a:srgbClr val="000000"/>
                </a:solidFill>
                <a:latin typeface="Cambria"/>
              </a:rPr>
              <a:t>,</a:t>
            </a:r>
            <a:r>
              <a:rPr lang="ru-RU" sz="4400" strike="noStrike">
                <a:solidFill>
                  <a:srgbClr val="4a452a"/>
                </a:solidFill>
                <a:latin typeface="Cambria"/>
              </a:rPr>
              <a:t>             </a:t>
            </a:r>
            <a:r>
              <a:rPr lang="ru-RU" sz="4400" strike="noStrike" u="sng">
                <a:solidFill>
                  <a:srgbClr val="4a452a"/>
                </a:solidFill>
                <a:latin typeface="Cambria"/>
              </a:rPr>
              <a:t> </a:t>
            </a:r>
            <a:r>
              <a:rPr lang="ru-RU" sz="4400" strike="noStrike" u="sng">
                <a:solidFill>
                  <a:srgbClr val="4a452a"/>
                </a:solidFill>
                <a:latin typeface="Cambria"/>
              </a:rPr>
              <a:t>
</a:t>
            </a:r>
            <a:r>
              <a:rPr b="1" lang="ru-RU" sz="4400" strike="noStrike">
                <a:solidFill>
                  <a:srgbClr val="000000"/>
                </a:solidFill>
                <a:latin typeface="Cambria"/>
              </a:rPr>
              <a:t>если будете постоянно перед собой, ставить</a:t>
            </a:r>
            <a:r>
              <a:rPr lang="ru-RU" sz="4400" strike="noStrike">
                <a:solidFill>
                  <a:srgbClr val="4a452a"/>
                </a:solidFill>
                <a:latin typeface="Cambria"/>
              </a:rPr>
              <a:t> </a:t>
            </a:r>
            <a:r>
              <a:rPr b="1" lang="ru-RU" sz="4400" strike="noStrike">
                <a:solidFill>
                  <a:srgbClr val="000000"/>
                </a:solidFill>
                <a:latin typeface="Cambria"/>
              </a:rPr>
              <a:t>новые</a:t>
            </a:r>
            <a:r>
              <a:rPr lang="ru-RU" sz="4400" strike="noStrike">
                <a:solidFill>
                  <a:srgbClr val="000000"/>
                </a:solidFill>
                <a:latin typeface="Cambria"/>
              </a:rPr>
              <a:t>            , </a:t>
            </a:r>
            <a:r>
              <a:rPr b="1" lang="ru-RU" sz="4400" strike="noStrike">
                <a:solidFill>
                  <a:srgbClr val="000000"/>
                </a:solidFill>
                <a:latin typeface="Cambria"/>
              </a:rPr>
              <a:t>стремиться к их достижению ….</a:t>
            </a:r>
            <a:r>
              <a:rPr b="1" lang="ru-RU" sz="4400" strike="noStrike">
                <a:solidFill>
                  <a:srgbClr val="000000"/>
                </a:solidFill>
                <a:latin typeface="Cambria"/>
              </a:rPr>
              <a:t>
</a:t>
            </a:r>
            <a:r>
              <a:rPr b="1" lang="ru-RU" sz="4400" strike="noStrike">
                <a:solidFill>
                  <a:srgbClr val="000000"/>
                </a:solidFill>
                <a:latin typeface="Cambria"/>
              </a:rPr>
              <a:t>                           (Ж.Ж.Руссо)</a:t>
            </a:r>
            <a:endParaRPr/>
          </a:p>
        </p:txBody>
      </p:sp>
      <p:sp>
        <p:nvSpPr>
          <p:cNvPr id="129" name="CustomShape 2"/>
          <p:cNvSpPr/>
          <p:nvPr/>
        </p:nvSpPr>
        <p:spPr>
          <a:xfrm>
            <a:off x="5643720" y="2428920"/>
            <a:ext cx="1856880" cy="1308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4000" strike="noStrike">
                <a:solidFill>
                  <a:srgbClr val="000000"/>
                </a:solidFill>
                <a:latin typeface="Cambria"/>
                <a:ea typeface="Arial Unicode MS"/>
              </a:rPr>
              <a:t>умные  </a:t>
            </a:r>
            <a:endParaRPr/>
          </a:p>
        </p:txBody>
      </p:sp>
      <p:sp>
        <p:nvSpPr>
          <p:cNvPr id="130" name="CustomShape 3"/>
          <p:cNvSpPr/>
          <p:nvPr/>
        </p:nvSpPr>
        <p:spPr>
          <a:xfrm>
            <a:off x="5572080" y="3071880"/>
            <a:ext cx="2499840" cy="1308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4000" strike="noStrike">
                <a:solidFill>
                  <a:srgbClr val="000000"/>
                </a:solidFill>
                <a:latin typeface="Cambria"/>
              </a:rPr>
              <a:t>работать</a:t>
            </a:r>
            <a:endParaRPr/>
          </a:p>
        </p:txBody>
      </p:sp>
      <p:sp>
        <p:nvSpPr>
          <p:cNvPr id="131" name="CustomShape 4"/>
          <p:cNvSpPr/>
          <p:nvPr/>
        </p:nvSpPr>
        <p:spPr>
          <a:xfrm>
            <a:off x="9786960" y="4429080"/>
            <a:ext cx="184320" cy="36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2" name="CustomShape 5"/>
          <p:cNvSpPr/>
          <p:nvPr/>
        </p:nvSpPr>
        <p:spPr>
          <a:xfrm>
            <a:off x="9572760" y="4000680"/>
            <a:ext cx="184320" cy="36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3" name="CustomShape 6"/>
          <p:cNvSpPr/>
          <p:nvPr/>
        </p:nvSpPr>
        <p:spPr>
          <a:xfrm>
            <a:off x="6357960" y="4286160"/>
            <a:ext cx="1428480" cy="1308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4000" strike="noStrike">
                <a:solidFill>
                  <a:srgbClr val="000000"/>
                </a:solidFill>
                <a:latin typeface="Cambria"/>
              </a:rPr>
              <a:t>цели</a:t>
            </a:r>
            <a:endParaRPr/>
          </a:p>
        </p:txBody>
      </p:sp>
    </p:spTree>
  </p:cSld>
  <p:timing>
    <p:tnLst>
      <p:par>
        <p:cTn id="3" dur="indefinite" restart="never" nodeType="tmRoot">
          <p:childTnLst>
            <p:seq>
              <p:cTn id="4" dur="indefinite" nodeType="mainSeq">
                <p:childTnLst>
                  <p:par>
                    <p:cTn id="5" fill="hold">
                      <p:stCondLst>
                        <p:cond delay="indefinite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nodeType="clickEffect" fill="hold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out">
                                      <p:cBhvr additive="repl">
                                        <p:cTn id="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nodeType="clickEffect" fill="hold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out">
                                      <p:cBhvr additive="repl">
                                        <p:cTn id="1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nodeType="clickEffect" fill="hold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out">
                                      <p:cBhvr additive="repl">
                                        <p:cTn id="1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CustomShape 1"/>
          <p:cNvSpPr/>
          <p:nvPr/>
        </p:nvSpPr>
        <p:spPr>
          <a:xfrm>
            <a:off x="1643040" y="214200"/>
            <a:ext cx="5857560" cy="999720"/>
          </a:xfrm>
          <a:prstGeom prst="ellipse">
            <a:avLst/>
          </a:prstGeom>
          <a:gradFill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/>
          </a:gradFill>
          <a:ln>
            <a:solidFill>
              <a:schemeClr val="accent3">
                <a:lumMod val="50000"/>
              </a:schemeClr>
            </a:solidFill>
            <a:round/>
          </a:ln>
          <a:effectLst>
            <a:glow rad="63500">
              <a:schemeClr val="accent3">
                <a:satMod val="175000"/>
                <a:alpha val="40000"/>
              </a:schemeClr>
            </a:glow>
            <a:outerShdw algn="tl" blurRad="50800" dir="2700000" dist="38100" rotWithShape="0">
              <a:srgbClr val="000000">
                <a:alpha val="40000"/>
              </a:srgbClr>
            </a:outerShdw>
            <a:reflection algn="bl" blurRad="6350" dir="5400000" endA="300" endPos="35000" rotWithShape="0" stA="52000" sy="-100000"/>
          </a:effectLst>
          <a:scene3d>
            <a:camera prst="orthographicFront"/>
            <a:lightRig dir="t" rig="threeP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5" name="CustomShape 2"/>
          <p:cNvSpPr/>
          <p:nvPr/>
        </p:nvSpPr>
        <p:spPr>
          <a:xfrm>
            <a:off x="2643120" y="357120"/>
            <a:ext cx="4142880" cy="63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i="1" lang="ru-RU" sz="3600" strike="noStrike" u="sng">
                <a:solidFill>
                  <a:srgbClr val="000000"/>
                </a:solidFill>
                <a:latin typeface="Calibri"/>
              </a:rPr>
              <a:t>Речевая разминка</a:t>
            </a:r>
            <a:endParaRPr/>
          </a:p>
        </p:txBody>
      </p:sp>
      <p:sp>
        <p:nvSpPr>
          <p:cNvPr id="136" name="CustomShape 3"/>
          <p:cNvSpPr/>
          <p:nvPr/>
        </p:nvSpPr>
        <p:spPr>
          <a:xfrm>
            <a:off x="2714760" y="1857240"/>
            <a:ext cx="5571720" cy="3500280"/>
          </a:xfrm>
          <a:prstGeom prst="foldedCorner">
            <a:avLst>
              <a:gd name="adj" fmla="val 16667"/>
            </a:avLst>
          </a:prstGeom>
          <a:gradFill>
            <a:gsLst>
              <a:gs pos="0">
                <a:schemeClr val="accent3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3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3">
                  <a:lumMod val="20000"/>
                  <a:lumOff val="80000"/>
                  <a:shade val="100000"/>
                  <a:satMod val="115000"/>
                </a:schemeClr>
              </a:gs>
            </a:gsLst>
            <a:lin ang="0"/>
          </a:gradFill>
          <a:ln>
            <a:solidFill>
              <a:schemeClr val="accent3"/>
            </a:solidFill>
            <a:custDash>
              <a:ds d="213000%" sp="71000%"/>
            </a:custDash>
            <a:round/>
          </a:ln>
          <a:effectLst>
            <a:glow rad="101600">
              <a:schemeClr val="accent3">
                <a:satMod val="175000"/>
                <a:alpha val="40000"/>
              </a:schemeClr>
            </a:glow>
            <a:outerShdw algn="t" blurRad="50800" dir="5400000" dist="38100" rotWithShape="0">
              <a:srgbClr val="000000">
                <a:alpha val="40000"/>
              </a:srgbClr>
            </a:outerShdw>
            <a:reflection algn="bl" blurRad="6350" dir="5400000" endA="300" endPos="90000" rotWithShape="0" stA="50000" sy="-100000"/>
          </a:effectLst>
          <a:scene3d>
            <a:camera prst="isometricOffAxis2Left"/>
            <a:lightRig dir="t" rig="threeP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7" name="CustomShape 4"/>
          <p:cNvSpPr/>
          <p:nvPr/>
        </p:nvSpPr>
        <p:spPr>
          <a:xfrm>
            <a:off x="3000240" y="2357280"/>
            <a:ext cx="5428800" cy="1918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4000" strike="noStrike">
                <a:solidFill>
                  <a:srgbClr val="000000"/>
                </a:solidFill>
                <a:latin typeface="Calibri"/>
              </a:rPr>
              <a:t>Подготовь и скажи скороговорку правильно и быстро</a:t>
            </a:r>
            <a:endParaRPr/>
          </a:p>
        </p:txBody>
      </p:sp>
      <p:pic>
        <p:nvPicPr>
          <p:cNvPr id="138" name="Picture 2" descr=""/>
          <p:cNvPicPr/>
          <p:nvPr/>
        </p:nvPicPr>
        <p:blipFill>
          <a:blip r:embed="rId1"/>
          <a:stretch/>
        </p:blipFill>
        <p:spPr>
          <a:xfrm>
            <a:off x="785880" y="5357880"/>
            <a:ext cx="1085400" cy="1171080"/>
          </a:xfrm>
          <a:prstGeom prst="rect">
            <a:avLst/>
          </a:prstGeom>
          <a:ln>
            <a:noFill/>
          </a:ln>
        </p:spPr>
      </p:pic>
      <p:pic>
        <p:nvPicPr>
          <p:cNvPr id="139" name="Picture 1" descr=""/>
          <p:cNvPicPr/>
          <p:nvPr/>
        </p:nvPicPr>
        <p:blipFill>
          <a:blip r:embed="rId2"/>
          <a:stretch/>
        </p:blipFill>
        <p:spPr>
          <a:xfrm>
            <a:off x="214200" y="142920"/>
            <a:ext cx="785520" cy="6066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0" dur="indefinite" restart="never" nodeType="tmRoot">
          <p:childTnLst>
            <p:seq>
              <p:cTn id="21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Picture 2" descr=""/>
          <p:cNvPicPr/>
          <p:nvPr/>
        </p:nvPicPr>
        <p:blipFill>
          <a:blip r:embed="rId1"/>
          <a:stretch/>
        </p:blipFill>
        <p:spPr>
          <a:xfrm>
            <a:off x="4505760" y="0"/>
            <a:ext cx="4637880" cy="3219120"/>
          </a:xfrm>
          <a:prstGeom prst="rect">
            <a:avLst/>
          </a:prstGeom>
          <a:ln>
            <a:noFill/>
          </a:ln>
        </p:spPr>
      </p:pic>
      <p:sp>
        <p:nvSpPr>
          <p:cNvPr id="141" name="CustomShape 1"/>
          <p:cNvSpPr/>
          <p:nvPr/>
        </p:nvSpPr>
        <p:spPr>
          <a:xfrm>
            <a:off x="142920" y="214200"/>
            <a:ext cx="5857560" cy="999720"/>
          </a:xfrm>
          <a:prstGeom prst="ellipse">
            <a:avLst/>
          </a:prstGeom>
          <a:gradFill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/>
          </a:gradFill>
          <a:ln>
            <a:solidFill>
              <a:schemeClr val="accent3">
                <a:lumMod val="50000"/>
              </a:schemeClr>
            </a:solidFill>
            <a:round/>
          </a:ln>
          <a:effectLst>
            <a:glow rad="63500">
              <a:schemeClr val="accent3">
                <a:satMod val="175000"/>
                <a:alpha val="40000"/>
              </a:schemeClr>
            </a:glow>
            <a:outerShdw algn="tl" blurRad="50800" dir="2700000" dist="38100" rotWithShape="0">
              <a:srgbClr val="000000">
                <a:alpha val="40000"/>
              </a:srgbClr>
            </a:outerShdw>
            <a:reflection algn="bl" blurRad="6350" dir="5400000" endA="300" endPos="35000" rotWithShape="0" stA="52000" sy="-100000"/>
          </a:effectLst>
          <a:scene3d>
            <a:camera prst="orthographicFront"/>
            <a:lightRig dir="t" rig="threeP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2" name="CustomShape 2"/>
          <p:cNvSpPr/>
          <p:nvPr/>
        </p:nvSpPr>
        <p:spPr>
          <a:xfrm>
            <a:off x="1143000" y="428760"/>
            <a:ext cx="4142880" cy="63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i="1" lang="ru-RU" sz="3600" strike="noStrike" u="sng">
                <a:solidFill>
                  <a:srgbClr val="000000"/>
                </a:solidFill>
                <a:latin typeface="Calibri"/>
              </a:rPr>
              <a:t>Речевая разминка</a:t>
            </a:r>
            <a:endParaRPr/>
          </a:p>
        </p:txBody>
      </p:sp>
      <p:sp>
        <p:nvSpPr>
          <p:cNvPr id="143" name="CustomShape 3"/>
          <p:cNvSpPr/>
          <p:nvPr/>
        </p:nvSpPr>
        <p:spPr>
          <a:xfrm>
            <a:off x="214200" y="2500200"/>
            <a:ext cx="5571720" cy="3500280"/>
          </a:xfrm>
          <a:prstGeom prst="foldedCorner">
            <a:avLst>
              <a:gd name="adj" fmla="val 16667"/>
            </a:avLst>
          </a:prstGeom>
          <a:gradFill>
            <a:gsLst>
              <a:gs pos="0">
                <a:schemeClr val="accent3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3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3">
                  <a:lumMod val="20000"/>
                  <a:lumOff val="80000"/>
                  <a:shade val="100000"/>
                  <a:satMod val="115000"/>
                </a:schemeClr>
              </a:gs>
            </a:gsLst>
            <a:lin ang="0"/>
          </a:gradFill>
          <a:ln>
            <a:solidFill>
              <a:schemeClr val="accent3"/>
            </a:solidFill>
            <a:custDash>
              <a:ds d="213000%" sp="71000%"/>
            </a:custDash>
            <a:round/>
          </a:ln>
          <a:effectLst>
            <a:glow rad="101600">
              <a:schemeClr val="accent3">
                <a:satMod val="175000"/>
                <a:alpha val="40000"/>
              </a:schemeClr>
            </a:glow>
            <a:outerShdw algn="t" blurRad="50800" dir="5400000" dist="38100" rotWithShape="0">
              <a:srgbClr val="000000">
                <a:alpha val="40000"/>
              </a:srgbClr>
            </a:outerShdw>
            <a:reflection algn="bl" blurRad="6350" dir="5400000" endA="300" endPos="90000" rotWithShape="0" stA="50000" sy="-100000"/>
          </a:effectLst>
          <a:scene3d>
            <a:camera prst="isometricOffAxis2Left"/>
            <a:lightRig dir="t" rig="threeP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4" name="CustomShape 4"/>
          <p:cNvSpPr/>
          <p:nvPr/>
        </p:nvSpPr>
        <p:spPr>
          <a:xfrm>
            <a:off x="2071800" y="2143080"/>
            <a:ext cx="142560" cy="36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5" name="CustomShape 5"/>
          <p:cNvSpPr/>
          <p:nvPr/>
        </p:nvSpPr>
        <p:spPr>
          <a:xfrm>
            <a:off x="714240" y="3071880"/>
            <a:ext cx="4071600" cy="1065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3200" strike="noStrike">
                <a:solidFill>
                  <a:srgbClr val="000000"/>
                </a:solidFill>
                <a:latin typeface="Calibri"/>
              </a:rPr>
              <a:t>Собери и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3200" strike="noStrike">
                <a:solidFill>
                  <a:srgbClr val="000000"/>
                </a:solidFill>
                <a:latin typeface="Calibri"/>
              </a:rPr>
              <a:t>прочитай пословицу:</a:t>
            </a:r>
            <a:endParaRPr/>
          </a:p>
        </p:txBody>
      </p:sp>
      <p:pic>
        <p:nvPicPr>
          <p:cNvPr id="146" name="Picture 1" descr=""/>
          <p:cNvPicPr/>
          <p:nvPr/>
        </p:nvPicPr>
        <p:blipFill>
          <a:blip r:embed="rId2"/>
          <a:stretch/>
        </p:blipFill>
        <p:spPr>
          <a:xfrm>
            <a:off x="142920" y="0"/>
            <a:ext cx="1071360" cy="8272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2" dur="indefinite" restart="never" nodeType="tmRoot">
          <p:childTnLst>
            <p:seq>
              <p:cTn id="23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CustomShape 1"/>
          <p:cNvSpPr/>
          <p:nvPr/>
        </p:nvSpPr>
        <p:spPr>
          <a:xfrm>
            <a:off x="642960" y="885600"/>
            <a:ext cx="7571880" cy="393120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/>
          <a:p>
            <a:pPr>
              <a:lnSpc>
                <a:spcPct val="100000"/>
              </a:lnSpc>
            </a:pPr>
            <a:r>
              <a:rPr lang="ru-RU" sz="3600" strike="noStrike">
                <a:solidFill>
                  <a:srgbClr val="000000"/>
                </a:solidFill>
                <a:latin typeface="Calibri"/>
                <a:ea typeface="Times New Roman"/>
              </a:rPr>
              <a:t>Эпиграф - </a:t>
            </a:r>
            <a:r>
              <a:rPr lang="ru-RU" sz="3600" strike="noStrike">
                <a:solidFill>
                  <a:srgbClr val="0000ff"/>
                </a:solidFill>
                <a:latin typeface="Calibri"/>
                <a:ea typeface="Times New Roman"/>
              </a:rPr>
              <a:t>короткий</a:t>
            </a:r>
            <a:r>
              <a:rPr lang="ru-RU" sz="3600" strike="noStrike">
                <a:solidFill>
                  <a:srgbClr val="000000"/>
                </a:solidFill>
                <a:latin typeface="Calibri"/>
                <a:ea typeface="Times New Roman"/>
              </a:rPr>
              <a:t>  </a:t>
            </a:r>
            <a:r>
              <a:rPr lang="ru-RU" sz="3600" strike="noStrike">
                <a:solidFill>
                  <a:srgbClr val="0000ff"/>
                </a:solidFill>
                <a:latin typeface="Calibri"/>
                <a:ea typeface="Times New Roman"/>
              </a:rPr>
              <a:t>текст,</a:t>
            </a:r>
            <a:r>
              <a:rPr lang="ru-RU" sz="3600" strike="noStrike">
                <a:solidFill>
                  <a:srgbClr val="000000"/>
                </a:solidFill>
                <a:latin typeface="Calibri"/>
                <a:ea typeface="Times New Roman"/>
              </a:rPr>
              <a:t> </a:t>
            </a:r>
            <a:r>
              <a:rPr lang="ru-RU" sz="3600" strike="noStrike">
                <a:solidFill>
                  <a:srgbClr val="0000ff"/>
                </a:solidFill>
                <a:latin typeface="Calibri"/>
                <a:ea typeface="Times New Roman"/>
              </a:rPr>
              <a:t>цитата,</a:t>
            </a:r>
            <a:r>
              <a:rPr lang="ru-RU" sz="3600" strike="noStrike">
                <a:solidFill>
                  <a:srgbClr val="000000"/>
                </a:solidFill>
                <a:latin typeface="Calibri"/>
                <a:ea typeface="Times New Roman"/>
              </a:rPr>
              <a:t> </a:t>
            </a:r>
            <a:r>
              <a:rPr lang="ru-RU" sz="3600" strike="noStrike">
                <a:solidFill>
                  <a:srgbClr val="0000ff"/>
                </a:solidFill>
                <a:latin typeface="Calibri"/>
                <a:ea typeface="Times New Roman"/>
              </a:rPr>
              <a:t>изречение,</a:t>
            </a:r>
            <a:r>
              <a:rPr lang="ru-RU" sz="3600" strike="noStrike">
                <a:solidFill>
                  <a:srgbClr val="000000"/>
                </a:solidFill>
                <a:latin typeface="Calibri"/>
                <a:ea typeface="Times New Roman"/>
              </a:rPr>
              <a:t> </a:t>
            </a:r>
            <a:endParaRPr/>
          </a:p>
          <a:p>
            <a:pPr>
              <a:lnSpc>
                <a:spcPct val="100000"/>
              </a:lnSpc>
            </a:pPr>
            <a:r>
              <a:rPr lang="ru-RU" sz="3600" strike="noStrike">
                <a:solidFill>
                  <a:srgbClr val="000000"/>
                </a:solidFill>
                <a:latin typeface="Calibri"/>
                <a:ea typeface="Times New Roman"/>
              </a:rPr>
              <a:t>помещаемые автором </a:t>
            </a:r>
            <a:r>
              <a:rPr lang="ru-RU" sz="3600" strike="noStrike">
                <a:solidFill>
                  <a:srgbClr val="0000ff"/>
                </a:solidFill>
                <a:latin typeface="Calibri"/>
                <a:ea typeface="Times New Roman"/>
              </a:rPr>
              <a:t>перед</a:t>
            </a:r>
            <a:r>
              <a:rPr lang="ru-RU" sz="3600" strike="noStrike">
                <a:solidFill>
                  <a:srgbClr val="000000"/>
                </a:solidFill>
                <a:latin typeface="Calibri"/>
                <a:ea typeface="Times New Roman"/>
              </a:rPr>
              <a:t> своим произведением или           </a:t>
            </a:r>
            <a:r>
              <a:rPr lang="ru-RU" sz="3600" strike="noStrike">
                <a:solidFill>
                  <a:srgbClr val="0000ff"/>
                </a:solidFill>
                <a:latin typeface="Calibri"/>
                <a:ea typeface="Times New Roman"/>
              </a:rPr>
              <a:t>перед</a:t>
            </a:r>
            <a:r>
              <a:rPr lang="ru-RU" sz="3600" strike="noStrike">
                <a:solidFill>
                  <a:srgbClr val="4868a3"/>
                </a:solidFill>
                <a:latin typeface="Calibri"/>
                <a:ea typeface="Times New Roman"/>
              </a:rPr>
              <a:t> </a:t>
            </a:r>
            <a:r>
              <a:rPr lang="ru-RU" sz="3600" strike="noStrike">
                <a:solidFill>
                  <a:srgbClr val="000000"/>
                </a:solidFill>
                <a:latin typeface="Calibri"/>
                <a:ea typeface="Times New Roman"/>
              </a:rPr>
              <a:t>отдельной его   </a:t>
            </a:r>
            <a:r>
              <a:rPr lang="ru-RU" sz="3600" strike="noStrike">
                <a:solidFill>
                  <a:srgbClr val="0000ff"/>
                </a:solidFill>
                <a:latin typeface="Calibri"/>
                <a:ea typeface="Times New Roman"/>
              </a:rPr>
              <a:t>частью</a:t>
            </a:r>
            <a:r>
              <a:rPr lang="ru-RU" sz="3600" strike="noStrike">
                <a:solidFill>
                  <a:srgbClr val="4868a3"/>
                </a:solidFill>
                <a:latin typeface="Calibri"/>
                <a:ea typeface="Times New Roman"/>
              </a:rPr>
              <a:t>    </a:t>
            </a:r>
            <a:r>
              <a:rPr lang="ru-RU" sz="3600" strike="noStrike">
                <a:solidFill>
                  <a:srgbClr val="000000"/>
                </a:solidFill>
                <a:latin typeface="Calibri"/>
                <a:ea typeface="Times New Roman"/>
              </a:rPr>
              <a:t> и характеризующие их </a:t>
            </a:r>
            <a:r>
              <a:rPr lang="ru-RU" sz="3600" strike="noStrike">
                <a:solidFill>
                  <a:srgbClr val="0000ff"/>
                </a:solidFill>
                <a:latin typeface="Calibri"/>
                <a:ea typeface="Times New Roman"/>
              </a:rPr>
              <a:t>основную</a:t>
            </a:r>
            <a:r>
              <a:rPr lang="ru-RU" sz="3600" strike="noStrike">
                <a:solidFill>
                  <a:srgbClr val="000000"/>
                </a:solidFill>
                <a:latin typeface="Calibri"/>
                <a:ea typeface="Times New Roman"/>
              </a:rPr>
              <a:t> идею.</a:t>
            </a:r>
            <a:endParaRPr/>
          </a:p>
        </p:txBody>
      </p:sp>
      <p:pic>
        <p:nvPicPr>
          <p:cNvPr id="148" name="Picture 2" descr=""/>
          <p:cNvPicPr/>
          <p:nvPr/>
        </p:nvPicPr>
        <p:blipFill>
          <a:blip r:embed="rId1"/>
          <a:stretch/>
        </p:blipFill>
        <p:spPr>
          <a:xfrm>
            <a:off x="4572000" y="4874400"/>
            <a:ext cx="3500280" cy="1983240"/>
          </a:xfrm>
          <a:prstGeom prst="rect">
            <a:avLst/>
          </a:prstGeom>
          <a:ln>
            <a:noFill/>
          </a:ln>
        </p:spPr>
      </p:pic>
      <p:sp>
        <p:nvSpPr>
          <p:cNvPr id="149" name="CustomShape 2"/>
          <p:cNvSpPr/>
          <p:nvPr/>
        </p:nvSpPr>
        <p:spPr>
          <a:xfrm>
            <a:off x="1928880" y="142920"/>
            <a:ext cx="5857560" cy="999720"/>
          </a:xfrm>
          <a:prstGeom prst="ellipse">
            <a:avLst/>
          </a:prstGeom>
          <a:gradFill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/>
          </a:gradFill>
          <a:ln>
            <a:solidFill>
              <a:schemeClr val="accent3">
                <a:lumMod val="50000"/>
              </a:schemeClr>
            </a:solidFill>
            <a:round/>
          </a:ln>
          <a:effectLst>
            <a:glow rad="63500">
              <a:schemeClr val="accent3">
                <a:satMod val="175000"/>
                <a:alpha val="40000"/>
              </a:schemeClr>
            </a:glow>
            <a:outerShdw algn="tl" blurRad="50800" dir="2700000" dist="38100" rotWithShape="0">
              <a:srgbClr val="000000">
                <a:alpha val="40000"/>
              </a:srgbClr>
            </a:outerShdw>
            <a:reflection algn="bl" blurRad="6350" dir="5400000" endA="300" endPos="35000" rotWithShape="0" stA="52000" sy="-100000"/>
          </a:effectLst>
          <a:scene3d>
            <a:camera prst="orthographicFront"/>
            <a:lightRig dir="t" rig="threeP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0" name="CustomShape 3"/>
          <p:cNvSpPr/>
          <p:nvPr/>
        </p:nvSpPr>
        <p:spPr>
          <a:xfrm>
            <a:off x="3143160" y="285840"/>
            <a:ext cx="4142880" cy="577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3200" strike="noStrike">
                <a:solidFill>
                  <a:srgbClr val="000000"/>
                </a:solidFill>
                <a:latin typeface="Calibri"/>
              </a:rPr>
              <a:t>Что </a:t>
            </a:r>
            <a:r>
              <a:rPr b="1" i="1" lang="ru-RU" sz="3200" strike="noStrike">
                <a:solidFill>
                  <a:srgbClr val="000000"/>
                </a:solidFill>
                <a:latin typeface="Calibri"/>
              </a:rPr>
              <a:t>такое</a:t>
            </a:r>
            <a:r>
              <a:rPr b="1" lang="ru-RU" sz="3200" strike="noStrike">
                <a:solidFill>
                  <a:srgbClr val="000000"/>
                </a:solidFill>
                <a:latin typeface="Calibri"/>
              </a:rPr>
              <a:t> эпиграф ?</a:t>
            </a:r>
            <a:endParaRPr/>
          </a:p>
        </p:txBody>
      </p:sp>
      <p:pic>
        <p:nvPicPr>
          <p:cNvPr id="151" name="Picture 1" descr=""/>
          <p:cNvPicPr/>
          <p:nvPr/>
        </p:nvPicPr>
        <p:blipFill>
          <a:blip r:embed="rId2"/>
          <a:stretch/>
        </p:blipFill>
        <p:spPr>
          <a:xfrm>
            <a:off x="142920" y="142920"/>
            <a:ext cx="856800" cy="6616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4" dur="indefinite" restart="never" nodeType="tmRoot">
          <p:childTnLst>
            <p:seq>
              <p:cTn id="25" dur="indefinite" nodeType="mainSeq">
                <p:childTnLst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nodeType="clickEffect" fill="hold" presetClass="entr" presetID="8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amond(in)" transition="out">
                                      <p:cBhvr additive="repl">
                                        <p:cTn id="30" dur="2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CustomShape 1"/>
          <p:cNvSpPr/>
          <p:nvPr/>
        </p:nvSpPr>
        <p:spPr>
          <a:xfrm>
            <a:off x="2357280" y="1571760"/>
            <a:ext cx="2928600" cy="699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4000" strike="noStrike">
                <a:solidFill>
                  <a:srgbClr val="000000"/>
                </a:solidFill>
                <a:latin typeface="Times New Roman"/>
              </a:rPr>
              <a:t>счастье</a:t>
            </a:r>
            <a:endParaRPr/>
          </a:p>
        </p:txBody>
      </p:sp>
      <p:sp>
        <p:nvSpPr>
          <p:cNvPr id="153" name="CustomShape 2"/>
          <p:cNvSpPr/>
          <p:nvPr/>
        </p:nvSpPr>
        <p:spPr>
          <a:xfrm>
            <a:off x="4000320" y="2714760"/>
            <a:ext cx="1142640" cy="699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ru-RU" sz="4000" strike="noStrike">
                <a:solidFill>
                  <a:srgbClr val="000000"/>
                </a:solidFill>
                <a:latin typeface="Times New Roman"/>
              </a:rPr>
              <a:t>о</a:t>
            </a:r>
            <a:endParaRPr/>
          </a:p>
        </p:txBody>
      </p:sp>
      <p:sp>
        <p:nvSpPr>
          <p:cNvPr id="154" name="CustomShape 3"/>
          <p:cNvSpPr/>
          <p:nvPr/>
        </p:nvSpPr>
        <p:spPr>
          <a:xfrm>
            <a:off x="1000080" y="2071800"/>
            <a:ext cx="2285640" cy="699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4000" strike="noStrike">
                <a:solidFill>
                  <a:srgbClr val="000000"/>
                </a:solidFill>
                <a:latin typeface="Times New Roman"/>
              </a:rPr>
              <a:t>находим</a:t>
            </a:r>
            <a:endParaRPr/>
          </a:p>
        </p:txBody>
      </p:sp>
      <p:sp>
        <p:nvSpPr>
          <p:cNvPr id="155" name="CustomShape 4"/>
          <p:cNvSpPr/>
          <p:nvPr/>
        </p:nvSpPr>
        <p:spPr>
          <a:xfrm>
            <a:off x="1857240" y="3643200"/>
            <a:ext cx="1428480" cy="699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4000" strike="noStrike">
                <a:solidFill>
                  <a:srgbClr val="000000"/>
                </a:solidFill>
                <a:latin typeface="Times New Roman"/>
              </a:rPr>
              <a:t>мы</a:t>
            </a:r>
            <a:endParaRPr/>
          </a:p>
        </p:txBody>
      </p:sp>
      <p:sp>
        <p:nvSpPr>
          <p:cNvPr id="156" name="CustomShape 5"/>
          <p:cNvSpPr/>
          <p:nvPr/>
        </p:nvSpPr>
        <p:spPr>
          <a:xfrm>
            <a:off x="1714320" y="4500720"/>
            <a:ext cx="4071600" cy="699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4000" strike="noStrike">
                <a:solidFill>
                  <a:srgbClr val="000000"/>
                </a:solidFill>
                <a:latin typeface="Times New Roman"/>
              </a:rPr>
              <a:t>собственное</a:t>
            </a:r>
            <a:endParaRPr/>
          </a:p>
        </p:txBody>
      </p:sp>
      <p:sp>
        <p:nvSpPr>
          <p:cNvPr id="157" name="CustomShape 6"/>
          <p:cNvSpPr/>
          <p:nvPr/>
        </p:nvSpPr>
        <p:spPr>
          <a:xfrm>
            <a:off x="2786040" y="5572080"/>
            <a:ext cx="3571560" cy="699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4000" strike="noStrike">
                <a:solidFill>
                  <a:srgbClr val="000000"/>
                </a:solidFill>
                <a:latin typeface="Times New Roman"/>
              </a:rPr>
              <a:t>счастье</a:t>
            </a:r>
            <a:endParaRPr/>
          </a:p>
        </p:txBody>
      </p:sp>
      <p:sp>
        <p:nvSpPr>
          <p:cNvPr id="158" name="CustomShape 7"/>
          <p:cNvSpPr/>
          <p:nvPr/>
        </p:nvSpPr>
        <p:spPr>
          <a:xfrm>
            <a:off x="5857920" y="1500120"/>
            <a:ext cx="1856880" cy="699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4000" strike="noStrike">
                <a:solidFill>
                  <a:srgbClr val="000000"/>
                </a:solidFill>
                <a:latin typeface="Times New Roman"/>
              </a:rPr>
              <a:t>своё</a:t>
            </a:r>
            <a:endParaRPr/>
          </a:p>
        </p:txBody>
      </p:sp>
      <p:sp>
        <p:nvSpPr>
          <p:cNvPr id="159" name="CustomShape 8"/>
          <p:cNvSpPr/>
          <p:nvPr/>
        </p:nvSpPr>
        <p:spPr>
          <a:xfrm>
            <a:off x="5786280" y="2643120"/>
            <a:ext cx="2571480" cy="699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4000" strike="noStrike" u="sng">
                <a:solidFill>
                  <a:srgbClr val="000000"/>
                </a:solidFill>
                <a:latin typeface="Times New Roman"/>
              </a:rPr>
              <a:t>Стараясь</a:t>
            </a:r>
            <a:endParaRPr/>
          </a:p>
        </p:txBody>
      </p:sp>
      <p:sp>
        <p:nvSpPr>
          <p:cNvPr id="160" name="CustomShape 9"/>
          <p:cNvSpPr/>
          <p:nvPr/>
        </p:nvSpPr>
        <p:spPr>
          <a:xfrm>
            <a:off x="5929200" y="4143240"/>
            <a:ext cx="1999800" cy="699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4000" strike="noStrike">
                <a:solidFill>
                  <a:srgbClr val="000000"/>
                </a:solidFill>
                <a:latin typeface="Times New Roman"/>
              </a:rPr>
              <a:t>других</a:t>
            </a:r>
            <a:endParaRPr/>
          </a:p>
        </p:txBody>
      </p:sp>
      <p:sp>
        <p:nvSpPr>
          <p:cNvPr id="161" name="CustomShape 10"/>
          <p:cNvSpPr/>
          <p:nvPr/>
        </p:nvSpPr>
        <p:spPr>
          <a:xfrm>
            <a:off x="1928880" y="142920"/>
            <a:ext cx="5857560" cy="999720"/>
          </a:xfrm>
          <a:prstGeom prst="ellipse">
            <a:avLst/>
          </a:prstGeom>
          <a:gradFill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/>
          </a:gradFill>
          <a:ln>
            <a:solidFill>
              <a:schemeClr val="accent3">
                <a:lumMod val="50000"/>
              </a:schemeClr>
            </a:solidFill>
            <a:round/>
          </a:ln>
          <a:effectLst>
            <a:glow rad="63500">
              <a:schemeClr val="accent3">
                <a:satMod val="175000"/>
                <a:alpha val="40000"/>
              </a:schemeClr>
            </a:glow>
            <a:outerShdw algn="tl" blurRad="50800" dir="2700000" dist="38100" rotWithShape="0">
              <a:srgbClr val="000000">
                <a:alpha val="40000"/>
              </a:srgbClr>
            </a:outerShdw>
            <a:reflection algn="bl" blurRad="6350" dir="5400000" endA="300" endPos="35000" rotWithShape="0" stA="52000" sy="-100000"/>
          </a:effectLst>
          <a:scene3d>
            <a:camera prst="orthographicFront"/>
            <a:lightRig dir="t" rig="threeP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2" name="CustomShape 11"/>
          <p:cNvSpPr/>
          <p:nvPr/>
        </p:nvSpPr>
        <p:spPr>
          <a:xfrm>
            <a:off x="2928960" y="357120"/>
            <a:ext cx="400032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Calibri"/>
              </a:rPr>
              <a:t>Составь эпиграф из слов:</a:t>
            </a:r>
            <a:endParaRPr/>
          </a:p>
        </p:txBody>
      </p:sp>
    </p:spTree>
  </p:cSld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CustomShape 1"/>
          <p:cNvSpPr/>
          <p:nvPr/>
        </p:nvSpPr>
        <p:spPr>
          <a:xfrm>
            <a:off x="1285920" y="1428840"/>
            <a:ext cx="6571800" cy="2101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ru-RU" sz="4400" strike="noStrike">
                <a:solidFill>
                  <a:srgbClr val="000000"/>
                </a:solidFill>
                <a:latin typeface="Calibri"/>
              </a:rPr>
              <a:t>«</a:t>
            </a:r>
            <a:r>
              <a:rPr b="1" lang="ru-RU" sz="4400" strike="noStrike">
                <a:solidFill>
                  <a:srgbClr val="000000"/>
                </a:solidFill>
                <a:latin typeface="Calibri"/>
              </a:rPr>
              <a:t>Стараясь о счастье других, мы находим своё собственное счастье»</a:t>
            </a:r>
            <a:endParaRPr/>
          </a:p>
        </p:txBody>
      </p:sp>
      <p:pic>
        <p:nvPicPr>
          <p:cNvPr id="164" name="Picture 2" descr=""/>
          <p:cNvPicPr/>
          <p:nvPr/>
        </p:nvPicPr>
        <p:blipFill>
          <a:blip r:embed="rId1"/>
          <a:stretch/>
        </p:blipFill>
        <p:spPr>
          <a:xfrm>
            <a:off x="2571840" y="3929040"/>
            <a:ext cx="3809520" cy="2685600"/>
          </a:xfrm>
          <a:prstGeom prst="rect">
            <a:avLst/>
          </a:prstGeom>
          <a:ln>
            <a:solidFill>
              <a:srgbClr val="ffff0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reflection algn="bl" blurRad="12700" dir="5400000" dist="5000" endPos="28000" rotWithShape="0" stA="38000" sy="-100000"/>
          </a:effectLst>
          <a:scene3d>
            <a:camera prst="orthographicFront"/>
            <a:lightRig dir="t" rig="threePt"/>
          </a:scene3d>
          <a:sp3d>
            <a:bevelT prst="slope"/>
          </a:sp3d>
        </p:spPr>
      </p:pic>
      <p:sp>
        <p:nvSpPr>
          <p:cNvPr id="165" name="CustomShape 2"/>
          <p:cNvSpPr/>
          <p:nvPr/>
        </p:nvSpPr>
        <p:spPr>
          <a:xfrm>
            <a:off x="1928880" y="214200"/>
            <a:ext cx="5857560" cy="999720"/>
          </a:xfrm>
          <a:prstGeom prst="ellipse">
            <a:avLst/>
          </a:prstGeom>
          <a:gradFill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/>
          </a:gradFill>
          <a:ln>
            <a:solidFill>
              <a:schemeClr val="accent3">
                <a:lumMod val="50000"/>
              </a:schemeClr>
            </a:solidFill>
            <a:round/>
          </a:ln>
          <a:effectLst>
            <a:glow rad="63500">
              <a:schemeClr val="accent3">
                <a:satMod val="175000"/>
                <a:alpha val="40000"/>
              </a:schemeClr>
            </a:glow>
            <a:outerShdw algn="tl" blurRad="50800" dir="2700000" dist="38100" rotWithShape="0">
              <a:srgbClr val="000000">
                <a:alpha val="40000"/>
              </a:srgbClr>
            </a:outerShdw>
            <a:reflection algn="bl" blurRad="6350" dir="5400000" endA="300" endPos="35000" rotWithShape="0" stA="52000" sy="-100000"/>
          </a:effectLst>
          <a:scene3d>
            <a:camera prst="orthographicFront"/>
            <a:lightRig dir="t" rig="threeP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6" name="CustomShape 3"/>
          <p:cNvSpPr/>
          <p:nvPr/>
        </p:nvSpPr>
        <p:spPr>
          <a:xfrm>
            <a:off x="3214800" y="428760"/>
            <a:ext cx="3928680" cy="577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3200" strike="noStrike">
                <a:solidFill>
                  <a:srgbClr val="000000"/>
                </a:solidFill>
                <a:latin typeface="Calibri"/>
              </a:rPr>
              <a:t>Эпиграф к уроку:</a:t>
            </a:r>
            <a:endParaRPr/>
          </a:p>
        </p:txBody>
      </p:sp>
      <p:sp>
        <p:nvSpPr>
          <p:cNvPr id="167" name="CustomShape 4"/>
          <p:cNvSpPr/>
          <p:nvPr/>
        </p:nvSpPr>
        <p:spPr>
          <a:xfrm>
            <a:off x="6715080" y="3500280"/>
            <a:ext cx="178560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Calibri"/>
              </a:rPr>
              <a:t>Платон</a:t>
            </a:r>
            <a:endParaRPr/>
          </a:p>
        </p:txBody>
      </p:sp>
      <p:pic>
        <p:nvPicPr>
          <p:cNvPr id="168" name="Picture 1" descr=""/>
          <p:cNvPicPr/>
          <p:nvPr/>
        </p:nvPicPr>
        <p:blipFill>
          <a:blip r:embed="rId2"/>
          <a:stretch/>
        </p:blipFill>
        <p:spPr>
          <a:xfrm>
            <a:off x="142920" y="0"/>
            <a:ext cx="924480" cy="713880"/>
          </a:xfrm>
          <a:prstGeom prst="rect">
            <a:avLst/>
          </a:prstGeom>
          <a:ln>
            <a:noFill/>
          </a:ln>
        </p:spPr>
      </p:pic>
    </p:spTree>
  </p:cSld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Picture 2" descr=""/>
          <p:cNvPicPr/>
          <p:nvPr/>
        </p:nvPicPr>
        <p:blipFill>
          <a:blip r:embed="rId1"/>
          <a:stretch/>
        </p:blipFill>
        <p:spPr>
          <a:xfrm>
            <a:off x="7143840" y="4714920"/>
            <a:ext cx="1303200" cy="1738080"/>
          </a:xfrm>
          <a:prstGeom prst="rect">
            <a:avLst/>
          </a:prstGeom>
          <a:ln>
            <a:noFill/>
          </a:ln>
          <a:effectLst>
            <a:reflection algn="bl" blurRad="12700" dir="5400000" dist="5000" endPos="28000" rotWithShape="0" stA="38000" sy="-100000"/>
          </a:effectLst>
        </p:spPr>
      </p:pic>
      <p:sp>
        <p:nvSpPr>
          <p:cNvPr id="170" name="CustomShape 1"/>
          <p:cNvSpPr/>
          <p:nvPr/>
        </p:nvSpPr>
        <p:spPr>
          <a:xfrm>
            <a:off x="1714320" y="1214280"/>
            <a:ext cx="6714720" cy="2714400"/>
          </a:xfrm>
          <a:prstGeom prst="cloud">
            <a:avLst/>
          </a:prstGeom>
          <a:gradFill>
            <a:gsLst>
              <a:gs pos="0">
                <a:srgbClr val="95d0ff"/>
              </a:gs>
              <a:gs pos="50000">
                <a:srgbClr val="bee0ff"/>
              </a:gs>
              <a:gs pos="100000">
                <a:srgbClr val="deefff"/>
              </a:gs>
            </a:gsLst>
            <a:lin ang="0"/>
          </a:gradFill>
          <a:ln>
            <a:solidFill>
              <a:schemeClr val="accent1"/>
            </a:solidFill>
            <a:round/>
          </a:ln>
          <a:effectLst>
            <a:glow rad="63500">
              <a:schemeClr val="accent5">
                <a:satMod val="175000"/>
                <a:alpha val="40000"/>
              </a:schemeClr>
            </a:glow>
            <a:outerShdw algn="ctr" blurRad="63500" rotWithShape="0" sx="102000" sy="102000">
              <a:srgbClr val="000000">
                <a:alpha val="40000"/>
              </a:srgbClr>
            </a:outerShdw>
            <a:reflection algn="bl" blurRad="6350" dir="5400000" endA="300" endPos="55000" rotWithShape="0" stA="50000" sy="-100000"/>
          </a:effectLst>
          <a:scene3d>
            <a:camera prst="perspectiveLeft"/>
            <a:lightRig dir="t" rig="threeP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1" name="CustomShape 2"/>
          <p:cNvSpPr/>
          <p:nvPr/>
        </p:nvSpPr>
        <p:spPr>
          <a:xfrm>
            <a:off x="2247120" y="1714320"/>
            <a:ext cx="6156360" cy="1737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/>
          <a:p>
            <a:pPr algn="ctr">
              <a:lnSpc>
                <a:spcPct val="100000"/>
              </a:lnSpc>
            </a:pPr>
            <a:r>
              <a:rPr b="1" lang="ru-RU" sz="5400" strike="noStrike">
                <a:solidFill>
                  <a:srgbClr val="7494c8"/>
                </a:solidFill>
                <a:latin typeface="Calibri"/>
              </a:rPr>
              <a:t>« Что значит быть</a:t>
            </a:r>
            <a:endParaRPr/>
          </a:p>
          <a:p>
            <a:pPr algn="ctr">
              <a:lnSpc>
                <a:spcPct val="100000"/>
              </a:lnSpc>
            </a:pPr>
            <a:r>
              <a:rPr b="1" lang="ru-RU" sz="5400" strike="noStrike">
                <a:solidFill>
                  <a:srgbClr val="7494c8"/>
                </a:solidFill>
                <a:latin typeface="Calibri"/>
              </a:rPr>
              <a:t> </a:t>
            </a:r>
            <a:r>
              <a:rPr b="1" lang="ru-RU" sz="5400" strike="noStrike">
                <a:solidFill>
                  <a:srgbClr val="7494c8"/>
                </a:solidFill>
                <a:latin typeface="Calibri"/>
              </a:rPr>
              <a:t>счастливым?»</a:t>
            </a:r>
            <a:endParaRPr/>
          </a:p>
        </p:txBody>
      </p:sp>
      <p:pic>
        <p:nvPicPr>
          <p:cNvPr id="172" name="Picture 3" descr=""/>
          <p:cNvPicPr/>
          <p:nvPr/>
        </p:nvPicPr>
        <p:blipFill>
          <a:blip r:embed="rId2"/>
          <a:stretch/>
        </p:blipFill>
        <p:spPr>
          <a:xfrm>
            <a:off x="5143680" y="500040"/>
            <a:ext cx="928440" cy="1160640"/>
          </a:xfrm>
          <a:prstGeom prst="rect">
            <a:avLst/>
          </a:prstGeom>
          <a:ln>
            <a:noFill/>
          </a:ln>
        </p:spPr>
      </p:pic>
      <p:sp>
        <p:nvSpPr>
          <p:cNvPr id="173" name="CustomShape 3"/>
          <p:cNvSpPr/>
          <p:nvPr/>
        </p:nvSpPr>
        <p:spPr>
          <a:xfrm>
            <a:off x="1643040" y="214200"/>
            <a:ext cx="5857560" cy="999720"/>
          </a:xfrm>
          <a:prstGeom prst="ellipse">
            <a:avLst/>
          </a:prstGeom>
          <a:gradFill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/>
          </a:gradFill>
          <a:ln>
            <a:solidFill>
              <a:schemeClr val="accent3">
                <a:lumMod val="50000"/>
              </a:schemeClr>
            </a:solidFill>
            <a:round/>
          </a:ln>
          <a:effectLst>
            <a:glow rad="63500">
              <a:schemeClr val="accent3">
                <a:satMod val="175000"/>
                <a:alpha val="40000"/>
              </a:schemeClr>
            </a:glow>
            <a:outerShdw algn="tl" blurRad="50800" dir="2700000" dist="38100" rotWithShape="0">
              <a:srgbClr val="000000">
                <a:alpha val="40000"/>
              </a:srgbClr>
            </a:outerShdw>
            <a:reflection algn="bl" blurRad="6350" dir="5400000" endA="300" endPos="35000" rotWithShape="0" stA="52000" sy="-100000"/>
          </a:effectLst>
          <a:scene3d>
            <a:camera prst="orthographicFront"/>
            <a:lightRig dir="t" rig="threeP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4" name="CustomShape 4"/>
          <p:cNvSpPr/>
          <p:nvPr/>
        </p:nvSpPr>
        <p:spPr>
          <a:xfrm>
            <a:off x="2500200" y="357120"/>
            <a:ext cx="4214520" cy="63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ru-RU" strike="noStrike" u="sng">
                <a:solidFill>
                  <a:srgbClr val="000000"/>
                </a:solidFill>
                <a:latin typeface="Calibri"/>
              </a:rPr>
              <a:t>    </a:t>
            </a:r>
            <a:r>
              <a:rPr b="1" lang="ru-RU" sz="3600" strike="noStrike" u="sng">
                <a:solidFill>
                  <a:srgbClr val="604a7b"/>
                </a:solidFill>
                <a:latin typeface="Calibri"/>
              </a:rPr>
              <a:t>Тема урока :</a:t>
            </a:r>
            <a:endParaRPr/>
          </a:p>
        </p:txBody>
      </p:sp>
      <p:pic>
        <p:nvPicPr>
          <p:cNvPr id="175" name="Picture 2" descr=""/>
          <p:cNvPicPr/>
          <p:nvPr/>
        </p:nvPicPr>
        <p:blipFill>
          <a:blip r:embed="rId3"/>
          <a:stretch/>
        </p:blipFill>
        <p:spPr>
          <a:xfrm>
            <a:off x="1428840" y="4572000"/>
            <a:ext cx="1428480" cy="485280"/>
          </a:xfrm>
          <a:prstGeom prst="rect">
            <a:avLst/>
          </a:prstGeom>
          <a:ln>
            <a:noFill/>
          </a:ln>
        </p:spPr>
      </p:pic>
      <p:pic>
        <p:nvPicPr>
          <p:cNvPr id="176" name="Picture 1" descr=""/>
          <p:cNvPicPr/>
          <p:nvPr/>
        </p:nvPicPr>
        <p:blipFill>
          <a:blip r:embed="rId4"/>
          <a:stretch/>
        </p:blipFill>
        <p:spPr>
          <a:xfrm>
            <a:off x="285840" y="357120"/>
            <a:ext cx="1380600" cy="1066320"/>
          </a:xfrm>
          <a:prstGeom prst="rect">
            <a:avLst/>
          </a:prstGeom>
          <a:ln>
            <a:noFill/>
          </a:ln>
        </p:spPr>
      </p:pic>
      <p:sp>
        <p:nvSpPr>
          <p:cNvPr id="177" name="CustomShape 5"/>
          <p:cNvSpPr/>
          <p:nvPr/>
        </p:nvSpPr>
        <p:spPr>
          <a:xfrm>
            <a:off x="8572680" y="6000840"/>
            <a:ext cx="356760" cy="499680"/>
          </a:xfrm>
          <a:prstGeom prst="actionButtonHome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8" name="CustomShape 6"/>
          <p:cNvSpPr/>
          <p:nvPr/>
        </p:nvSpPr>
        <p:spPr>
          <a:xfrm>
            <a:off x="2428920" y="3929040"/>
            <a:ext cx="5214600" cy="821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r">
              <a:lnSpc>
                <a:spcPct val="100000"/>
              </a:lnSpc>
            </a:pPr>
            <a:r>
              <a:rPr b="1" lang="ru-RU" sz="2400" strike="noStrike">
                <a:solidFill>
                  <a:srgbClr val="254061"/>
                </a:solidFill>
                <a:latin typeface="Times New Roman"/>
              </a:rPr>
              <a:t>( по произведению К.Г.Паустовского</a:t>
            </a:r>
            <a:endParaRPr/>
          </a:p>
          <a:p>
            <a:pPr algn="r">
              <a:lnSpc>
                <a:spcPct val="100000"/>
              </a:lnSpc>
            </a:pPr>
            <a:r>
              <a:rPr b="1" lang="ru-RU" sz="2400" strike="noStrike">
                <a:solidFill>
                  <a:srgbClr val="254061"/>
                </a:solidFill>
                <a:latin typeface="Times New Roman"/>
              </a:rPr>
              <a:t> </a:t>
            </a:r>
            <a:r>
              <a:rPr b="1" lang="ru-RU" sz="2400" strike="noStrike">
                <a:solidFill>
                  <a:srgbClr val="254061"/>
                </a:solidFill>
                <a:latin typeface="Times New Roman"/>
              </a:rPr>
              <a:t>«Стальное колечко»)</a:t>
            </a:r>
            <a:endParaRPr/>
          </a:p>
        </p:txBody>
      </p:sp>
    </p:spTree>
  </p:cSld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Picture 2" descr=""/>
          <p:cNvPicPr/>
          <p:nvPr/>
        </p:nvPicPr>
        <p:blipFill>
          <a:blip r:embed="rId1"/>
          <a:stretch/>
        </p:blipFill>
        <p:spPr>
          <a:xfrm>
            <a:off x="6572160" y="3643200"/>
            <a:ext cx="2428560" cy="3214440"/>
          </a:xfrm>
          <a:prstGeom prst="rect">
            <a:avLst/>
          </a:prstGeom>
          <a:ln>
            <a:solidFill>
              <a:srgbClr val="7030a0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80" name="Рисунок 5" descr=""/>
          <p:cNvPicPr/>
          <p:nvPr/>
        </p:nvPicPr>
        <p:blipFill>
          <a:blip r:embed="rId2"/>
          <a:stretch/>
        </p:blipFill>
        <p:spPr>
          <a:xfrm>
            <a:off x="714240" y="1357200"/>
            <a:ext cx="2047320" cy="2945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1" name="CustomShape 1"/>
          <p:cNvSpPr/>
          <p:nvPr/>
        </p:nvSpPr>
        <p:spPr>
          <a:xfrm>
            <a:off x="1928880" y="214200"/>
            <a:ext cx="5857560" cy="999720"/>
          </a:xfrm>
          <a:prstGeom prst="ellipse">
            <a:avLst/>
          </a:prstGeom>
          <a:gradFill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/>
          </a:gradFill>
          <a:ln>
            <a:solidFill>
              <a:schemeClr val="accent3">
                <a:lumMod val="50000"/>
              </a:schemeClr>
            </a:solidFill>
            <a:round/>
          </a:ln>
          <a:effectLst>
            <a:glow rad="63500">
              <a:schemeClr val="accent3">
                <a:satMod val="175000"/>
                <a:alpha val="40000"/>
              </a:schemeClr>
            </a:glow>
            <a:outerShdw algn="tl" blurRad="50800" dir="2700000" dist="38100" rotWithShape="0">
              <a:srgbClr val="000000">
                <a:alpha val="40000"/>
              </a:srgbClr>
            </a:outerShdw>
            <a:reflection algn="bl" blurRad="6350" dir="5400000" endA="300" endPos="35000" rotWithShape="0" stA="52000" sy="-100000"/>
          </a:effectLst>
          <a:scene3d>
            <a:camera prst="orthographicFront"/>
            <a:lightRig dir="t" rig="threeP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2" name="CustomShape 2"/>
          <p:cNvSpPr/>
          <p:nvPr/>
        </p:nvSpPr>
        <p:spPr>
          <a:xfrm>
            <a:off x="3000240" y="357120"/>
            <a:ext cx="4643280" cy="577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i="1" lang="ru-RU" sz="3200" strike="noStrike">
                <a:solidFill>
                  <a:srgbClr val="000000"/>
                </a:solidFill>
                <a:latin typeface="Calibri"/>
              </a:rPr>
              <a:t>Что знаете?</a:t>
            </a:r>
            <a:endParaRPr/>
          </a:p>
        </p:txBody>
      </p:sp>
      <p:sp>
        <p:nvSpPr>
          <p:cNvPr id="183" name="CustomShape 3"/>
          <p:cNvSpPr/>
          <p:nvPr/>
        </p:nvSpPr>
        <p:spPr>
          <a:xfrm>
            <a:off x="3643200" y="1714320"/>
            <a:ext cx="3214440" cy="1918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4000" strike="noStrike">
                <a:solidFill>
                  <a:srgbClr val="000000"/>
                </a:solidFill>
                <a:latin typeface="Calibri"/>
              </a:rPr>
              <a:t>Константин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4000" strike="noStrike">
                <a:solidFill>
                  <a:srgbClr val="000000"/>
                </a:solidFill>
                <a:latin typeface="Calibri"/>
              </a:rPr>
              <a:t>Георгиевич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4000" strike="noStrike">
                <a:solidFill>
                  <a:srgbClr val="000000"/>
                </a:solidFill>
                <a:latin typeface="Calibri"/>
              </a:rPr>
              <a:t>Паустовский</a:t>
            </a:r>
            <a:endParaRPr/>
          </a:p>
        </p:txBody>
      </p:sp>
      <p:pic>
        <p:nvPicPr>
          <p:cNvPr id="184" name="Picture 1" descr=""/>
          <p:cNvPicPr/>
          <p:nvPr/>
        </p:nvPicPr>
        <p:blipFill>
          <a:blip r:embed="rId3"/>
          <a:stretch/>
        </p:blipFill>
        <p:spPr>
          <a:xfrm>
            <a:off x="7643880" y="142920"/>
            <a:ext cx="1380600" cy="1066320"/>
          </a:xfrm>
          <a:prstGeom prst="rect">
            <a:avLst/>
          </a:prstGeom>
          <a:ln>
            <a:noFill/>
          </a:ln>
        </p:spPr>
      </p:pic>
      <p:sp>
        <p:nvSpPr>
          <p:cNvPr id="185" name="CustomShape 4"/>
          <p:cNvSpPr/>
          <p:nvPr/>
        </p:nvSpPr>
        <p:spPr>
          <a:xfrm>
            <a:off x="3643200" y="3643200"/>
            <a:ext cx="271440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2800" strike="noStrike">
                <a:solidFill>
                  <a:srgbClr val="000000"/>
                </a:solidFill>
                <a:latin typeface="Times New Roman"/>
              </a:rPr>
              <a:t>(1892-1968 )</a:t>
            </a:r>
            <a:endParaRPr/>
          </a:p>
        </p:txBody>
      </p:sp>
    </p:spTree>
  </p:cSld>
  <p:timing>
    <p:tnLst>
      <p:par>
        <p:cTn id="31" dur="indefinite" restart="never" nodeType="tmRoot">
          <p:childTnLst>
            <p:seq>
              <p:cTn id="32" dur="indefinite" nodeType="mainSeq">
                <p:childTnLst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nodeType="clickEffect" fill="hold" presetClass="entr" presetID="5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heckerboard(across)" transition="in">
                                      <p:cBhvr additive="repl">
                                        <p:cTn id="37" dur="2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nodeType="clickEffect" fill="hold" presetClass="entr" presetID="5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heckerboard(across)" transition="in">
                                      <p:cBhvr additive="repl">
                                        <p:cTn id="42" dur="2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Picture 2" descr=""/>
          <p:cNvPicPr/>
          <p:nvPr/>
        </p:nvPicPr>
        <p:blipFill>
          <a:blip r:embed="rId1"/>
          <a:stretch/>
        </p:blipFill>
        <p:spPr>
          <a:xfrm>
            <a:off x="142920" y="3857760"/>
            <a:ext cx="3898440" cy="2785680"/>
          </a:xfrm>
          <a:prstGeom prst="rect">
            <a:avLst/>
          </a:prstGeom>
          <a:ln>
            <a:solidFill>
              <a:schemeClr val="accent4">
                <a:lumMod val="50000"/>
              </a:schemeClr>
            </a:solidFill>
          </a:ln>
          <a:effectLst>
            <a:reflection algn="bl" blurRad="12700" dir="5400000" dist="5000" endPos="28000" rotWithShape="0" stA="38000" sy="-100000"/>
          </a:effectLst>
        </p:spPr>
      </p:pic>
      <p:pic>
        <p:nvPicPr>
          <p:cNvPr id="187" name="Picture 3" descr=""/>
          <p:cNvPicPr/>
          <p:nvPr/>
        </p:nvPicPr>
        <p:blipFill>
          <a:blip r:embed="rId2"/>
          <a:stretch/>
        </p:blipFill>
        <p:spPr>
          <a:xfrm>
            <a:off x="3071880" y="642960"/>
            <a:ext cx="2872440" cy="3024000"/>
          </a:xfrm>
          <a:prstGeom prst="rect">
            <a:avLst/>
          </a:prstGeom>
          <a:ln>
            <a:solidFill>
              <a:schemeClr val="accent4">
                <a:lumMod val="50000"/>
              </a:schemeClr>
            </a:solidFill>
          </a:ln>
          <a:effectLst>
            <a:reflection algn="bl" blurRad="12700" dir="5400000" dist="5000" endPos="28000" rotWithShape="0" stA="38000" sy="-100000"/>
          </a:effectLst>
        </p:spPr>
      </p:pic>
      <p:pic>
        <p:nvPicPr>
          <p:cNvPr id="188" name="Picture 4" descr=""/>
          <p:cNvPicPr/>
          <p:nvPr/>
        </p:nvPicPr>
        <p:blipFill>
          <a:blip r:embed="rId3"/>
          <a:stretch/>
        </p:blipFill>
        <p:spPr>
          <a:xfrm>
            <a:off x="5929200" y="642960"/>
            <a:ext cx="3070080" cy="2999880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  <a:effectLst>
            <a:reflection algn="bl" blurRad="12700" dir="5400000" dist="5000" endPos="28000" rotWithShape="0" stA="38000" sy="-100000"/>
          </a:effectLst>
        </p:spPr>
      </p:pic>
      <p:pic>
        <p:nvPicPr>
          <p:cNvPr id="189" name="Picture 5" descr=""/>
          <p:cNvPicPr/>
          <p:nvPr/>
        </p:nvPicPr>
        <p:blipFill>
          <a:blip r:embed="rId4"/>
          <a:stretch/>
        </p:blipFill>
        <p:spPr>
          <a:xfrm>
            <a:off x="285840" y="214200"/>
            <a:ext cx="2536560" cy="3292200"/>
          </a:xfrm>
          <a:prstGeom prst="rect">
            <a:avLst/>
          </a:prstGeom>
          <a:ln>
            <a:solidFill>
              <a:schemeClr val="accent4">
                <a:lumMod val="50000"/>
              </a:schemeClr>
            </a:solidFill>
          </a:ln>
          <a:effectLst>
            <a:reflection algn="bl" blurRad="12700" dir="5400000" dist="5000" endPos="28000" rotWithShape="0" stA="38000" sy="-100000"/>
          </a:effectLst>
        </p:spPr>
      </p:pic>
      <p:pic>
        <p:nvPicPr>
          <p:cNvPr id="190" name="Picture 6" descr=""/>
          <p:cNvPicPr/>
          <p:nvPr/>
        </p:nvPicPr>
        <p:blipFill>
          <a:blip r:embed="rId5"/>
          <a:stretch/>
        </p:blipFill>
        <p:spPr>
          <a:xfrm>
            <a:off x="4214880" y="3639600"/>
            <a:ext cx="4714560" cy="3218040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  <a:effectLst>
            <a:reflection algn="bl" blurRad="12700" dir="5400000" dist="5000" endPos="28000" rotWithShape="0" stA="38000" sy="-100000"/>
          </a:effectLst>
        </p:spPr>
      </p:pic>
      <p:pic>
        <p:nvPicPr>
          <p:cNvPr id="191" name="Picture 2" descr=""/>
          <p:cNvPicPr/>
          <p:nvPr/>
        </p:nvPicPr>
        <p:blipFill>
          <a:blip r:embed="rId6"/>
          <a:stretch/>
        </p:blipFill>
        <p:spPr>
          <a:xfrm>
            <a:off x="8001000" y="0"/>
            <a:ext cx="882360" cy="681480"/>
          </a:xfrm>
          <a:prstGeom prst="rect">
            <a:avLst/>
          </a:prstGeom>
          <a:ln>
            <a:noFill/>
          </a:ln>
        </p:spPr>
      </p:pic>
    </p:spTree>
  </p:cSld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Picture 3" descr=""/>
          <p:cNvPicPr/>
          <p:nvPr/>
        </p:nvPicPr>
        <p:blipFill>
          <a:blip r:embed="rId1"/>
          <a:stretch/>
        </p:blipFill>
        <p:spPr>
          <a:xfrm>
            <a:off x="7724880" y="166680"/>
            <a:ext cx="952200" cy="952200"/>
          </a:xfrm>
          <a:prstGeom prst="rect">
            <a:avLst/>
          </a:prstGeom>
          <a:ln>
            <a:noFill/>
          </a:ln>
        </p:spPr>
      </p:pic>
      <p:pic>
        <p:nvPicPr>
          <p:cNvPr id="193" name="Picture 2" descr=""/>
          <p:cNvPicPr/>
          <p:nvPr/>
        </p:nvPicPr>
        <p:blipFill>
          <a:blip r:embed="rId2"/>
          <a:stretch/>
        </p:blipFill>
        <p:spPr>
          <a:xfrm>
            <a:off x="6631200" y="5500800"/>
            <a:ext cx="2394720" cy="1356840"/>
          </a:xfrm>
          <a:prstGeom prst="rect">
            <a:avLst/>
          </a:prstGeom>
          <a:ln>
            <a:noFill/>
          </a:ln>
        </p:spPr>
      </p:pic>
      <p:sp>
        <p:nvSpPr>
          <p:cNvPr id="194" name="CustomShape 1"/>
          <p:cNvSpPr/>
          <p:nvPr/>
        </p:nvSpPr>
        <p:spPr>
          <a:xfrm>
            <a:off x="285840" y="174240"/>
            <a:ext cx="8857800" cy="63694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/>
          <a:p>
            <a:pPr algn="ctr">
              <a:lnSpc>
                <a:spcPct val="100000"/>
              </a:lnSpc>
            </a:pPr>
            <a:r>
              <a:rPr b="1" i="1" lang="ru-RU" sz="2400" strike="noStrike">
                <a:solidFill>
                  <a:srgbClr val="000000"/>
                </a:solidFill>
                <a:latin typeface="Calibri"/>
                <a:ea typeface="Times New Roman"/>
              </a:rPr>
              <a:t>«</a:t>
            </a:r>
            <a:r>
              <a:rPr b="1" i="1" lang="ru-RU" sz="2400" strike="noStrike">
                <a:solidFill>
                  <a:srgbClr val="000000"/>
                </a:solidFill>
                <a:latin typeface="Arial"/>
                <a:ea typeface="Times New Roman"/>
              </a:rPr>
              <a:t>Исправить предложения</a:t>
            </a:r>
            <a:r>
              <a:rPr b="1" i="1" lang="ru-RU" sz="2400" strike="noStrike">
                <a:solidFill>
                  <a:srgbClr val="000000"/>
                </a:solidFill>
                <a:latin typeface="Calibri"/>
                <a:ea typeface="Times New Roman"/>
              </a:rPr>
              <a:t>»</a:t>
            </a:r>
            <a:endParaRPr/>
          </a:p>
          <a:p>
            <a:pPr algn="ctr">
              <a:lnSpc>
                <a:spcPct val="100000"/>
              </a:lnSpc>
            </a:pPr>
            <a:r>
              <a:rPr b="1" i="1" lang="ru-RU" sz="2400" strike="noStrike" u="sng">
                <a:solidFill>
                  <a:srgbClr val="000000"/>
                </a:solidFill>
                <a:latin typeface="Calibri"/>
                <a:ea typeface="Times New Roman"/>
              </a:rPr>
              <a:t>«</a:t>
            </a:r>
            <a:r>
              <a:rPr b="1" i="1" lang="ru-RU" sz="2400" strike="noStrike" u="sng">
                <a:solidFill>
                  <a:srgbClr val="000000"/>
                </a:solidFill>
                <a:latin typeface="Arial"/>
                <a:ea typeface="Times New Roman"/>
              </a:rPr>
              <a:t>Самый внимательный" "Да - нет".</a:t>
            </a:r>
            <a:endParaRPr/>
          </a:p>
          <a:p>
            <a:pPr>
              <a:lnSpc>
                <a:spcPct val="100000"/>
              </a:lnSpc>
              <a:buFont typeface="StarSymbol"/>
              <a:buChar char=""/>
            </a:pPr>
            <a:r>
              <a:rPr b="1" lang="ru-RU" sz="2800" strike="noStrike">
                <a:solidFill>
                  <a:srgbClr val="000000"/>
                </a:solidFill>
                <a:latin typeface="Arial"/>
                <a:ea typeface="Times New Roman"/>
              </a:rPr>
              <a:t>Дед Данил и Варюша жили в деревушке Моховое. </a:t>
            </a:r>
            <a:endParaRPr/>
          </a:p>
          <a:p>
            <a:pPr>
              <a:lnSpc>
                <a:spcPct val="100000"/>
              </a:lnSpc>
              <a:buFont typeface="StarSymbol"/>
              <a:buChar char=""/>
            </a:pPr>
            <a:r>
              <a:rPr b="1" lang="ru-RU" sz="2800" strike="noStrike">
                <a:solidFill>
                  <a:srgbClr val="000000"/>
                </a:solidFill>
                <a:latin typeface="Arial"/>
                <a:ea typeface="Times New Roman"/>
              </a:rPr>
              <a:t>В субботу Варюша пошла за махоркой в соседнее село Переборы. </a:t>
            </a:r>
            <a:endParaRPr/>
          </a:p>
          <a:p>
            <a:pPr>
              <a:lnSpc>
                <a:spcPct val="100000"/>
              </a:lnSpc>
              <a:buFont typeface="StarSymbol"/>
              <a:buChar char=""/>
            </a:pPr>
            <a:r>
              <a:rPr b="1" lang="ru-RU" sz="2800" strike="noStrike">
                <a:solidFill>
                  <a:srgbClr val="000000"/>
                </a:solidFill>
                <a:latin typeface="Arial"/>
                <a:ea typeface="Times New Roman"/>
              </a:rPr>
              <a:t>На платформе девочка встретила двух бойцов. </a:t>
            </a:r>
            <a:endParaRPr/>
          </a:p>
          <a:p>
            <a:pPr>
              <a:lnSpc>
                <a:spcPct val="100000"/>
              </a:lnSpc>
              <a:buFont typeface="StarSymbol"/>
              <a:buChar char=""/>
            </a:pPr>
            <a:r>
              <a:rPr b="1" lang="ru-RU" sz="2800" strike="noStrike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b="1" lang="ru-RU" sz="2800" strike="noStrike">
                <a:solidFill>
                  <a:srgbClr val="000000"/>
                </a:solidFill>
                <a:latin typeface="Arial"/>
                <a:ea typeface="Times New Roman"/>
              </a:rPr>
              <a:t>Боец попросил подарить ему махорки. </a:t>
            </a:r>
            <a:endParaRPr/>
          </a:p>
          <a:p>
            <a:pPr>
              <a:lnSpc>
                <a:spcPct val="100000"/>
              </a:lnSpc>
              <a:buFont typeface="StarSymbol"/>
              <a:buChar char=""/>
            </a:pPr>
            <a:r>
              <a:rPr b="1" lang="ru-RU" sz="2800" strike="noStrike">
                <a:solidFill>
                  <a:srgbClr val="000000"/>
                </a:solidFill>
                <a:latin typeface="Arial"/>
                <a:ea typeface="Times New Roman"/>
              </a:rPr>
              <a:t>Боец отсыпал в карман шинели добрую горсть махорки. </a:t>
            </a:r>
            <a:endParaRPr/>
          </a:p>
          <a:p>
            <a:pPr>
              <a:lnSpc>
                <a:spcPct val="100000"/>
              </a:lnSpc>
              <a:buFont typeface="StarSymbol"/>
              <a:buChar char=""/>
            </a:pPr>
            <a:r>
              <a:rPr b="1" lang="ru-RU" sz="2800" strike="noStrike">
                <a:solidFill>
                  <a:srgbClr val="000000"/>
                </a:solidFill>
                <a:latin typeface="Arial"/>
                <a:ea typeface="Times New Roman"/>
              </a:rPr>
              <a:t>Боец надел Варюше на средний палец маленькое серебряное колечко.  </a:t>
            </a:r>
            <a:endParaRPr/>
          </a:p>
          <a:p>
            <a:pPr>
              <a:lnSpc>
                <a:spcPct val="100000"/>
              </a:lnSpc>
              <a:buFont typeface="StarSymbol"/>
              <a:buChar char=""/>
            </a:pPr>
            <a:r>
              <a:rPr b="1" lang="ru-RU" sz="2800" strike="noStrike">
                <a:solidFill>
                  <a:srgbClr val="000000"/>
                </a:solidFill>
                <a:latin typeface="Arial"/>
                <a:ea typeface="Times New Roman"/>
              </a:rPr>
              <a:t>Варя надела колечко на указательный палец.</a:t>
            </a:r>
            <a:endParaRPr/>
          </a:p>
          <a:p>
            <a:pPr>
              <a:lnSpc>
                <a:spcPct val="100000"/>
              </a:lnSpc>
              <a:buFont typeface="StarSymbol"/>
              <a:buChar char=""/>
            </a:pPr>
            <a:r>
              <a:rPr b="1" lang="ru-RU" sz="2800" strike="noStrike">
                <a:solidFill>
                  <a:srgbClr val="000000"/>
                </a:solidFill>
                <a:latin typeface="Arial"/>
                <a:ea typeface="Times New Roman"/>
              </a:rPr>
              <a:t>Сидор помог найти кольцо? </a:t>
            </a:r>
            <a:endParaRPr/>
          </a:p>
          <a:p>
            <a:pPr>
              <a:lnSpc>
                <a:spcPct val="100000"/>
              </a:lnSpc>
              <a:buFont typeface="StarSymbol"/>
              <a:buChar char=""/>
            </a:pPr>
            <a:r>
              <a:rPr b="1" lang="ru-RU" sz="2800" strike="noStrike">
                <a:solidFill>
                  <a:srgbClr val="000000"/>
                </a:solidFill>
                <a:latin typeface="Arial"/>
                <a:ea typeface="Times New Roman"/>
              </a:rPr>
              <a:t>Варя подавала в ковшике холодную воду.</a:t>
            </a:r>
            <a:endParaRPr/>
          </a:p>
        </p:txBody>
      </p:sp>
      <p:pic>
        <p:nvPicPr>
          <p:cNvPr id="195" name="Picture 1" descr=""/>
          <p:cNvPicPr/>
          <p:nvPr/>
        </p:nvPicPr>
        <p:blipFill>
          <a:blip r:embed="rId3"/>
          <a:stretch/>
        </p:blipFill>
        <p:spPr>
          <a:xfrm>
            <a:off x="0" y="0"/>
            <a:ext cx="924480" cy="713880"/>
          </a:xfrm>
          <a:prstGeom prst="rect">
            <a:avLst/>
          </a:prstGeom>
          <a:ln>
            <a:noFill/>
          </a:ln>
        </p:spPr>
      </p:pic>
    </p:spTree>
  </p:cSld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CustomShape 1"/>
          <p:cNvSpPr/>
          <p:nvPr/>
        </p:nvSpPr>
        <p:spPr>
          <a:xfrm>
            <a:off x="1928880" y="214200"/>
            <a:ext cx="5857560" cy="999720"/>
          </a:xfrm>
          <a:prstGeom prst="ellipse">
            <a:avLst/>
          </a:prstGeom>
          <a:gradFill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/>
          </a:gradFill>
          <a:ln>
            <a:solidFill>
              <a:schemeClr val="accent3">
                <a:lumMod val="50000"/>
              </a:schemeClr>
            </a:solidFill>
            <a:round/>
          </a:ln>
          <a:effectLst>
            <a:glow rad="63500">
              <a:schemeClr val="accent3">
                <a:satMod val="175000"/>
                <a:alpha val="40000"/>
              </a:schemeClr>
            </a:glow>
            <a:outerShdw algn="tl" blurRad="50800" dir="2700000" dist="38100" rotWithShape="0">
              <a:srgbClr val="000000">
                <a:alpha val="40000"/>
              </a:srgbClr>
            </a:outerShdw>
            <a:reflection algn="bl" blurRad="6350" dir="5400000" endA="300" endPos="35000" rotWithShape="0" stA="52000" sy="-100000"/>
          </a:effectLst>
          <a:scene3d>
            <a:camera prst="orthographicFront"/>
            <a:lightRig dir="t" rig="threeP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7" name="CustomShape 2"/>
          <p:cNvSpPr/>
          <p:nvPr/>
        </p:nvSpPr>
        <p:spPr>
          <a:xfrm>
            <a:off x="3000240" y="428760"/>
            <a:ext cx="321444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i="1" lang="ru-RU" sz="2400" strike="noStrike">
                <a:solidFill>
                  <a:srgbClr val="000000"/>
                </a:solidFill>
                <a:latin typeface="Calibri"/>
              </a:rPr>
              <a:t>Словарная работа.</a:t>
            </a:r>
            <a:endParaRPr/>
          </a:p>
        </p:txBody>
      </p:sp>
      <p:sp>
        <p:nvSpPr>
          <p:cNvPr id="198" name="CustomShape 3"/>
          <p:cNvSpPr/>
          <p:nvPr/>
        </p:nvSpPr>
        <p:spPr>
          <a:xfrm>
            <a:off x="785880" y="4857840"/>
            <a:ext cx="1356840" cy="943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b="1" i="1" lang="ru-RU" sz="2800" strike="noStrike">
                <a:solidFill>
                  <a:srgbClr val="000000"/>
                </a:solidFill>
                <a:latin typeface="Times New Roman"/>
              </a:rPr>
              <a:t>Нрав</a:t>
            </a:r>
            <a:r>
              <a:rPr b="1" lang="ru-RU" sz="2800" strike="noStrike">
                <a:solidFill>
                  <a:srgbClr val="000000"/>
                </a:solidFill>
                <a:latin typeface="Times New Roman"/>
              </a:rPr>
              <a:t> -</a:t>
            </a:r>
            <a:endParaRPr/>
          </a:p>
        </p:txBody>
      </p:sp>
      <p:sp>
        <p:nvSpPr>
          <p:cNvPr id="199" name="CustomShape 4"/>
          <p:cNvSpPr/>
          <p:nvPr/>
        </p:nvSpPr>
        <p:spPr>
          <a:xfrm>
            <a:off x="1785960" y="1285920"/>
            <a:ext cx="600048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800" strike="noStrike">
                <a:solidFill>
                  <a:srgbClr val="000000"/>
                </a:solidFill>
                <a:latin typeface="Calibri"/>
              </a:rPr>
              <a:t>ТЁСКОЛУНЛЕЩИНАМАХОРКАНРАВ</a:t>
            </a:r>
            <a:endParaRPr/>
          </a:p>
        </p:txBody>
      </p:sp>
      <p:pic>
        <p:nvPicPr>
          <p:cNvPr id="200" name="Picture 2" descr=""/>
          <p:cNvPicPr/>
          <p:nvPr/>
        </p:nvPicPr>
        <p:blipFill>
          <a:blip r:embed="rId1"/>
          <a:stretch/>
        </p:blipFill>
        <p:spPr>
          <a:xfrm>
            <a:off x="6215040" y="4843440"/>
            <a:ext cx="2857320" cy="2014200"/>
          </a:xfrm>
          <a:prstGeom prst="rect">
            <a:avLst/>
          </a:prstGeom>
          <a:ln>
            <a:noFill/>
          </a:ln>
        </p:spPr>
      </p:pic>
      <p:sp>
        <p:nvSpPr>
          <p:cNvPr id="201" name="CustomShape 5"/>
          <p:cNvSpPr/>
          <p:nvPr/>
        </p:nvSpPr>
        <p:spPr>
          <a:xfrm>
            <a:off x="500040" y="1785960"/>
            <a:ext cx="107136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i="1" lang="ru-RU" sz="2800" strike="noStrike">
                <a:solidFill>
                  <a:srgbClr val="000000"/>
                </a:solidFill>
                <a:latin typeface="Times New Roman"/>
              </a:rPr>
              <a:t>Тёс</a:t>
            </a:r>
            <a:r>
              <a:rPr b="1" lang="ru-RU" sz="2800" strike="noStrike">
                <a:solidFill>
                  <a:srgbClr val="000000"/>
                </a:solidFill>
                <a:latin typeface="Times New Roman"/>
              </a:rPr>
              <a:t> –</a:t>
            </a:r>
            <a:endParaRPr/>
          </a:p>
        </p:txBody>
      </p:sp>
      <p:sp>
        <p:nvSpPr>
          <p:cNvPr id="202" name="CustomShape 6"/>
          <p:cNvSpPr/>
          <p:nvPr/>
        </p:nvSpPr>
        <p:spPr>
          <a:xfrm>
            <a:off x="4286160" y="2000160"/>
            <a:ext cx="157140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i="1" lang="ru-RU" sz="2800" strike="noStrike">
                <a:solidFill>
                  <a:srgbClr val="000000"/>
                </a:solidFill>
                <a:latin typeface="Times New Roman"/>
              </a:rPr>
              <a:t>Колун</a:t>
            </a:r>
            <a:r>
              <a:rPr b="1" lang="ru-RU" sz="2800" strike="noStrike">
                <a:solidFill>
                  <a:srgbClr val="000000"/>
                </a:solidFill>
                <a:latin typeface="Times New Roman"/>
              </a:rPr>
              <a:t> – </a:t>
            </a:r>
            <a:endParaRPr/>
          </a:p>
        </p:txBody>
      </p:sp>
      <p:sp>
        <p:nvSpPr>
          <p:cNvPr id="203" name="CustomShape 7"/>
          <p:cNvSpPr/>
          <p:nvPr/>
        </p:nvSpPr>
        <p:spPr>
          <a:xfrm>
            <a:off x="357120" y="2786040"/>
            <a:ext cx="178560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i="1" lang="ru-RU" sz="2800" strike="noStrike">
                <a:solidFill>
                  <a:srgbClr val="000000"/>
                </a:solidFill>
                <a:latin typeface="Times New Roman"/>
              </a:rPr>
              <a:t>Лещина</a:t>
            </a:r>
            <a:r>
              <a:rPr b="1" lang="ru-RU" sz="2800" strike="noStrike">
                <a:solidFill>
                  <a:srgbClr val="000000"/>
                </a:solidFill>
                <a:latin typeface="Times New Roman"/>
              </a:rPr>
              <a:t> – </a:t>
            </a:r>
            <a:endParaRPr/>
          </a:p>
        </p:txBody>
      </p:sp>
      <p:sp>
        <p:nvSpPr>
          <p:cNvPr id="204" name="CustomShape 8"/>
          <p:cNvSpPr/>
          <p:nvPr/>
        </p:nvSpPr>
        <p:spPr>
          <a:xfrm>
            <a:off x="714240" y="3786120"/>
            <a:ext cx="207144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i="1" lang="ru-RU" sz="2800" strike="noStrike">
                <a:solidFill>
                  <a:srgbClr val="000000"/>
                </a:solidFill>
                <a:latin typeface="Times New Roman"/>
              </a:rPr>
              <a:t>Махорка</a:t>
            </a:r>
            <a:r>
              <a:rPr b="1" lang="ru-RU" sz="2800" strike="noStrike">
                <a:solidFill>
                  <a:srgbClr val="000000"/>
                </a:solidFill>
                <a:latin typeface="Times New Roman"/>
              </a:rPr>
              <a:t> – </a:t>
            </a:r>
            <a:endParaRPr/>
          </a:p>
        </p:txBody>
      </p:sp>
      <p:sp>
        <p:nvSpPr>
          <p:cNvPr id="205" name="CustomShape 9"/>
          <p:cNvSpPr/>
          <p:nvPr/>
        </p:nvSpPr>
        <p:spPr>
          <a:xfrm>
            <a:off x="1571760" y="1785960"/>
            <a:ext cx="249984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800" strike="noStrike">
                <a:solidFill>
                  <a:srgbClr val="000000"/>
                </a:solidFill>
                <a:latin typeface="Times New Roman"/>
              </a:rPr>
              <a:t>тонкие доски;</a:t>
            </a:r>
            <a:endParaRPr/>
          </a:p>
        </p:txBody>
      </p:sp>
      <p:sp>
        <p:nvSpPr>
          <p:cNvPr id="206" name="CustomShape 10"/>
          <p:cNvSpPr/>
          <p:nvPr/>
        </p:nvSpPr>
        <p:spPr>
          <a:xfrm>
            <a:off x="5786280" y="1928880"/>
            <a:ext cx="3071520" cy="943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800" strike="noStrike">
                <a:solidFill>
                  <a:srgbClr val="000000"/>
                </a:solidFill>
                <a:latin typeface="Times New Roman"/>
              </a:rPr>
              <a:t>тяжёлый топор для колки дров;</a:t>
            </a:r>
            <a:endParaRPr/>
          </a:p>
        </p:txBody>
      </p:sp>
      <p:sp>
        <p:nvSpPr>
          <p:cNvPr id="207" name="CustomShape 11"/>
          <p:cNvSpPr/>
          <p:nvPr/>
        </p:nvSpPr>
        <p:spPr>
          <a:xfrm>
            <a:off x="2214720" y="2786040"/>
            <a:ext cx="5428800" cy="943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800" strike="noStrike">
                <a:solidFill>
                  <a:srgbClr val="000000"/>
                </a:solidFill>
                <a:latin typeface="Times New Roman"/>
              </a:rPr>
              <a:t>лесной кустарник, дающий орехи, орешник;</a:t>
            </a:r>
            <a:endParaRPr/>
          </a:p>
        </p:txBody>
      </p:sp>
      <p:sp>
        <p:nvSpPr>
          <p:cNvPr id="208" name="CustomShape 12"/>
          <p:cNvSpPr/>
          <p:nvPr/>
        </p:nvSpPr>
        <p:spPr>
          <a:xfrm>
            <a:off x="2571840" y="3714840"/>
            <a:ext cx="3428640" cy="943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800" strike="noStrike">
                <a:solidFill>
                  <a:srgbClr val="000000"/>
                </a:solidFill>
                <a:latin typeface="Times New Roman"/>
              </a:rPr>
              <a:t>курительный табак низшего сорта;</a:t>
            </a:r>
            <a:endParaRPr/>
          </a:p>
        </p:txBody>
      </p:sp>
      <p:sp>
        <p:nvSpPr>
          <p:cNvPr id="209" name="CustomShape 13"/>
          <p:cNvSpPr/>
          <p:nvPr/>
        </p:nvSpPr>
        <p:spPr>
          <a:xfrm>
            <a:off x="2214720" y="5214960"/>
            <a:ext cx="192852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800" strike="noStrike">
                <a:solidFill>
                  <a:srgbClr val="000000"/>
                </a:solidFill>
                <a:latin typeface="Times New Roman"/>
              </a:rPr>
              <a:t>характер</a:t>
            </a:r>
            <a:endParaRPr/>
          </a:p>
        </p:txBody>
      </p:sp>
      <p:pic>
        <p:nvPicPr>
          <p:cNvPr id="210" name="Picture 1" descr=""/>
          <p:cNvPicPr/>
          <p:nvPr/>
        </p:nvPicPr>
        <p:blipFill>
          <a:blip r:embed="rId2"/>
          <a:stretch/>
        </p:blipFill>
        <p:spPr>
          <a:xfrm>
            <a:off x="8126640" y="0"/>
            <a:ext cx="1017000" cy="7855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43" dur="indefinite" restart="never" nodeType="tmRoot">
          <p:childTnLst>
            <p:seq>
              <p:cTn id="44" dur="indefinite" nodeType="mainSeq">
                <p:childTnLst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nodeType="clickEffect" fill="hold" presetClass="entr" presetID="5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heckerboard(across)" transition="in">
                                      <p:cBhvr additive="repl">
                                        <p:cTn id="49" dur="2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nodeType="clickEffect" fill="hold" presetClass="entr" presetID="5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heckerboard(across)" transition="in">
                                      <p:cBhvr additive="repl">
                                        <p:cTn id="54" dur="2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nodeType="clickEffect" fill="hold" presetClass="entr" presetID="5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heckerboard(across)" transition="in">
                                      <p:cBhvr additive="repl">
                                        <p:cTn id="59" dur="2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nodeType="clickEffect" fill="hold" presetClass="entr" presetID="5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heckerboard(across)" transition="in">
                                      <p:cBhvr additive="repl">
                                        <p:cTn id="64" dur="2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nodeType="clickEffect" fill="hold" presetClass="entr" presetID="5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heckerboard(across)" transition="in">
                                      <p:cBhvr additive="repl">
                                        <p:cTn id="69" dur="2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nodeType="clickEffect" fill="hold" presetClass="entr" presetID="5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heckerboard(across)" transition="in">
                                      <p:cBhvr additive="repl">
                                        <p:cTn id="74" dur="2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nodeType="clickEffect" fill="hold" presetClass="entr" presetID="5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heckerboard(across)" transition="in">
                                      <p:cBhvr additive="repl">
                                        <p:cTn id="79" dur="2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nodeType="clickEffect" fill="hold" presetClass="entr" presetID="5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heckerboard(across)" transition="in">
                                      <p:cBhvr additive="repl">
                                        <p:cTn id="84" dur="2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nodeType="clickEffect" fill="hold" presetClass="entr" presetID="5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heckerboard(across)" transition="in">
                                      <p:cBhvr additive="repl">
                                        <p:cTn id="89" dur="2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nodeType="clickEffect" fill="hold" presetClass="entr" presetID="5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heckerboard(across)" transition="in">
                                      <p:cBhvr additive="repl">
                                        <p:cTn id="94" dur="2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CustomShape 1"/>
          <p:cNvSpPr/>
          <p:nvPr/>
        </p:nvSpPr>
        <p:spPr>
          <a:xfrm>
            <a:off x="1928880" y="214200"/>
            <a:ext cx="5857560" cy="999720"/>
          </a:xfrm>
          <a:prstGeom prst="ellipse">
            <a:avLst/>
          </a:prstGeom>
          <a:gradFill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/>
          </a:gradFill>
          <a:ln>
            <a:solidFill>
              <a:schemeClr val="accent3">
                <a:lumMod val="50000"/>
              </a:schemeClr>
            </a:solidFill>
            <a:round/>
          </a:ln>
          <a:effectLst>
            <a:glow rad="63500">
              <a:schemeClr val="accent3">
                <a:satMod val="175000"/>
                <a:alpha val="40000"/>
              </a:schemeClr>
            </a:glow>
            <a:outerShdw algn="tl" blurRad="50800" dir="2700000" dist="38100" rotWithShape="0">
              <a:srgbClr val="000000">
                <a:alpha val="40000"/>
              </a:srgbClr>
            </a:outerShdw>
            <a:reflection algn="bl" blurRad="6350" dir="5400000" endA="300" endPos="35000" rotWithShape="0" stA="52000" sy="-100000"/>
          </a:effectLst>
          <a:scene3d>
            <a:camera prst="orthographicFront"/>
            <a:lightRig dir="t" rig="threeP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2" name="CustomShape 2"/>
          <p:cNvSpPr/>
          <p:nvPr/>
        </p:nvSpPr>
        <p:spPr>
          <a:xfrm>
            <a:off x="1428840" y="1285920"/>
            <a:ext cx="6714720" cy="4428720"/>
          </a:xfrm>
          <a:prstGeom prst="triangle">
            <a:avLst>
              <a:gd name="adj" fmla="val 50000"/>
            </a:avLst>
          </a:prstGeom>
          <a:gradFill>
            <a:gsLst>
              <a:gs pos="0">
                <a:schemeClr val="bg2">
                  <a:shade val="30000"/>
                  <a:satMod val="115000"/>
                </a:schemeClr>
              </a:gs>
              <a:gs pos="50000">
                <a:schemeClr val="bg2">
                  <a:shade val="67500"/>
                  <a:satMod val="115000"/>
                </a:schemeClr>
              </a:gs>
              <a:gs pos="100000">
                <a:schemeClr val="bg2">
                  <a:shade val="100000"/>
                  <a:satMod val="115000"/>
                </a:schemeClr>
              </a:gs>
            </a:gsLst>
            <a:lin ang="0"/>
          </a:gradFill>
          <a:ln>
            <a:solidFill>
              <a:schemeClr val="bg2">
                <a:lumMod val="50000"/>
              </a:schemeClr>
            </a:solidFill>
            <a:round/>
          </a:ln>
          <a:effectLst>
            <a:glow rad="63500">
              <a:schemeClr val="accent3">
                <a:satMod val="175000"/>
                <a:alpha val="40000"/>
              </a:schemeClr>
            </a:glow>
            <a:outerShdw algn="t" blurRad="50800" dir="5400000" dist="38100" rotWithShape="0">
              <a:srgbClr val="000000">
                <a:alpha val="40000"/>
              </a:srgbClr>
            </a:outerShdw>
            <a:reflection algn="bl" blurRad="6350" dir="5400000" endA="300" endPos="90000" rotWithShape="0" stA="50000" sy="-100000"/>
          </a:effectLst>
          <a:scene3d>
            <a:camera prst="perspectiveLeft"/>
            <a:lightRig dir="t" rig="soft">
              <a:rot lat="0" lon="0" rev="0"/>
            </a:lightRig>
          </a:scene3d>
          <a:sp3d contourW="44450" prstMaterial="matte">
            <a:bevelT prst="divot" w="63500" h="63500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3" name="CustomShape 3"/>
          <p:cNvSpPr/>
          <p:nvPr/>
        </p:nvSpPr>
        <p:spPr>
          <a:xfrm>
            <a:off x="1571760" y="428760"/>
            <a:ext cx="635760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i="1" lang="ru-RU" sz="2800" strike="noStrike" u="sng">
                <a:solidFill>
                  <a:srgbClr val="1e1c11"/>
                </a:solidFill>
                <a:latin typeface="Times New Roman"/>
              </a:rPr>
              <a:t>Сюжетная композиция</a:t>
            </a:r>
            <a:endParaRPr/>
          </a:p>
        </p:txBody>
      </p:sp>
      <p:sp>
        <p:nvSpPr>
          <p:cNvPr id="214" name="CustomShape 4"/>
          <p:cNvSpPr/>
          <p:nvPr/>
        </p:nvSpPr>
        <p:spPr>
          <a:xfrm>
            <a:off x="500040" y="5286240"/>
            <a:ext cx="299988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800" strike="noStrike">
                <a:solidFill>
                  <a:srgbClr val="000000"/>
                </a:solidFill>
                <a:latin typeface="Times New Roman"/>
              </a:rPr>
              <a:t>Вступление</a:t>
            </a:r>
            <a:endParaRPr/>
          </a:p>
        </p:txBody>
      </p:sp>
      <p:sp>
        <p:nvSpPr>
          <p:cNvPr id="215" name="CustomShape 5"/>
          <p:cNvSpPr/>
          <p:nvPr/>
        </p:nvSpPr>
        <p:spPr>
          <a:xfrm>
            <a:off x="6858000" y="5286240"/>
            <a:ext cx="214272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800" strike="noStrike">
                <a:solidFill>
                  <a:srgbClr val="000000"/>
                </a:solidFill>
                <a:latin typeface="Times New Roman"/>
              </a:rPr>
              <a:t>Окончание</a:t>
            </a:r>
            <a:endParaRPr/>
          </a:p>
        </p:txBody>
      </p:sp>
      <p:sp>
        <p:nvSpPr>
          <p:cNvPr id="216" name="CustomShape 6"/>
          <p:cNvSpPr/>
          <p:nvPr/>
        </p:nvSpPr>
        <p:spPr>
          <a:xfrm>
            <a:off x="3643200" y="1428840"/>
            <a:ext cx="314280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800" strike="noStrike">
                <a:solidFill>
                  <a:srgbClr val="000000"/>
                </a:solidFill>
                <a:latin typeface="Times New Roman"/>
              </a:rPr>
              <a:t>Кульминация</a:t>
            </a:r>
            <a:endParaRPr/>
          </a:p>
        </p:txBody>
      </p:sp>
      <p:sp>
        <p:nvSpPr>
          <p:cNvPr id="217" name="CustomShape 7"/>
          <p:cNvSpPr/>
          <p:nvPr/>
        </p:nvSpPr>
        <p:spPr>
          <a:xfrm>
            <a:off x="571320" y="3429000"/>
            <a:ext cx="328572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800" strike="noStrike">
                <a:solidFill>
                  <a:srgbClr val="000000"/>
                </a:solidFill>
                <a:latin typeface="Times New Roman"/>
              </a:rPr>
              <a:t>Начало действия</a:t>
            </a:r>
            <a:endParaRPr/>
          </a:p>
        </p:txBody>
      </p:sp>
      <p:sp>
        <p:nvSpPr>
          <p:cNvPr id="218" name="CustomShape 8"/>
          <p:cNvSpPr/>
          <p:nvPr/>
        </p:nvSpPr>
        <p:spPr>
          <a:xfrm>
            <a:off x="4929120" y="2214720"/>
            <a:ext cx="407160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800" strike="noStrike">
                <a:solidFill>
                  <a:srgbClr val="000000"/>
                </a:solidFill>
                <a:latin typeface="Times New Roman"/>
              </a:rPr>
              <a:t>Продолжение действия</a:t>
            </a:r>
            <a:endParaRPr/>
          </a:p>
        </p:txBody>
      </p:sp>
      <p:sp>
        <p:nvSpPr>
          <p:cNvPr id="219" name="CustomShape 9"/>
          <p:cNvSpPr/>
          <p:nvPr/>
        </p:nvSpPr>
        <p:spPr>
          <a:xfrm>
            <a:off x="5429160" y="3429000"/>
            <a:ext cx="357156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800" strike="noStrike">
                <a:solidFill>
                  <a:srgbClr val="000000"/>
                </a:solidFill>
                <a:latin typeface="Times New Roman"/>
              </a:rPr>
              <a:t>Окончание</a:t>
            </a:r>
            <a:r>
              <a:rPr b="1" lang="ru-RU" sz="2400" strike="noStrike">
                <a:solidFill>
                  <a:srgbClr val="000000"/>
                </a:solidFill>
                <a:latin typeface="Times New Roman"/>
              </a:rPr>
              <a:t>  действия</a:t>
            </a:r>
            <a:endParaRPr/>
          </a:p>
        </p:txBody>
      </p:sp>
      <p:sp>
        <p:nvSpPr>
          <p:cNvPr id="220" name="CustomShape 10"/>
          <p:cNvSpPr/>
          <p:nvPr/>
        </p:nvSpPr>
        <p:spPr>
          <a:xfrm>
            <a:off x="714240" y="2286000"/>
            <a:ext cx="350028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800" strike="noStrike">
                <a:solidFill>
                  <a:srgbClr val="000000"/>
                </a:solidFill>
                <a:latin typeface="Times New Roman"/>
              </a:rPr>
              <a:t>Развитие действия</a:t>
            </a:r>
            <a:endParaRPr/>
          </a:p>
        </p:txBody>
      </p:sp>
      <p:pic>
        <p:nvPicPr>
          <p:cNvPr id="221" name="Picture 1" descr=""/>
          <p:cNvPicPr/>
          <p:nvPr/>
        </p:nvPicPr>
        <p:blipFill>
          <a:blip r:embed="rId1"/>
          <a:stretch/>
        </p:blipFill>
        <p:spPr>
          <a:xfrm>
            <a:off x="142920" y="142920"/>
            <a:ext cx="1142640" cy="8823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95" dur="indefinite" restart="never" nodeType="tmRoot">
          <p:childTnLst>
            <p:seq>
              <p:cTn id="96" dur="indefinite" nodeType="mainSeq">
                <p:childTnLst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nodeType="clickEffect" fill="hold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out">
                                      <p:cBhvr additive="repl">
                                        <p:cTn id="101" dur="20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CustomShape 1"/>
          <p:cNvSpPr/>
          <p:nvPr/>
        </p:nvSpPr>
        <p:spPr>
          <a:xfrm>
            <a:off x="1071360" y="5072040"/>
            <a:ext cx="642924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800" strike="noStrike">
                <a:solidFill>
                  <a:srgbClr val="000000"/>
                </a:solidFill>
                <a:latin typeface="Times New Roman"/>
              </a:rPr>
              <a:t>4 группа</a:t>
            </a:r>
            <a:r>
              <a:rPr b="1" lang="ru-RU" sz="2800" strike="noStrike" u="sng">
                <a:solidFill>
                  <a:srgbClr val="000000"/>
                </a:solidFill>
                <a:latin typeface="Times New Roman"/>
              </a:rPr>
              <a:t>. Составь синквейн «Варя»</a:t>
            </a:r>
            <a:endParaRPr/>
          </a:p>
        </p:txBody>
      </p:sp>
      <p:sp>
        <p:nvSpPr>
          <p:cNvPr id="223" name="CustomShape 2"/>
          <p:cNvSpPr/>
          <p:nvPr/>
        </p:nvSpPr>
        <p:spPr>
          <a:xfrm>
            <a:off x="3857760" y="3643200"/>
            <a:ext cx="4928760" cy="1370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b="1" lang="ru-RU" sz="2800" strike="noStrike">
                <a:solidFill>
                  <a:srgbClr val="000000"/>
                </a:solidFill>
                <a:latin typeface="Times New Roman"/>
              </a:rPr>
              <a:t>3 группа. </a:t>
            </a:r>
            <a:r>
              <a:rPr b="1" lang="ru-RU" sz="2800" strike="noStrike" u="sng">
                <a:solidFill>
                  <a:srgbClr val="000000"/>
                </a:solidFill>
                <a:latin typeface="Times New Roman"/>
              </a:rPr>
              <a:t>Характеристика Вари.</a:t>
            </a:r>
            <a:endParaRPr/>
          </a:p>
        </p:txBody>
      </p:sp>
      <p:sp>
        <p:nvSpPr>
          <p:cNvPr id="224" name="CustomShape 3"/>
          <p:cNvSpPr/>
          <p:nvPr/>
        </p:nvSpPr>
        <p:spPr>
          <a:xfrm>
            <a:off x="1714320" y="0"/>
            <a:ext cx="5857560" cy="999720"/>
          </a:xfrm>
          <a:prstGeom prst="ellipse">
            <a:avLst/>
          </a:prstGeom>
          <a:gradFill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/>
          </a:gradFill>
          <a:ln>
            <a:solidFill>
              <a:schemeClr val="accent3">
                <a:lumMod val="50000"/>
              </a:schemeClr>
            </a:solidFill>
            <a:round/>
          </a:ln>
          <a:effectLst>
            <a:glow rad="63500">
              <a:schemeClr val="accent3">
                <a:satMod val="175000"/>
                <a:alpha val="40000"/>
              </a:schemeClr>
            </a:glow>
            <a:outerShdw algn="tl" blurRad="50800" dir="2700000" dist="38100" rotWithShape="0">
              <a:srgbClr val="000000">
                <a:alpha val="40000"/>
              </a:srgbClr>
            </a:outerShdw>
            <a:reflection algn="bl" blurRad="6350" dir="5400000" endA="300" endPos="35000" rotWithShape="0" stA="52000" sy="-100000"/>
          </a:effectLst>
          <a:scene3d>
            <a:camera prst="orthographicFront"/>
            <a:lightRig dir="t" rig="threeP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5" name="CustomShape 4"/>
          <p:cNvSpPr/>
          <p:nvPr/>
        </p:nvSpPr>
        <p:spPr>
          <a:xfrm>
            <a:off x="1714320" y="214200"/>
            <a:ext cx="585756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2800" strike="noStrike">
                <a:solidFill>
                  <a:srgbClr val="000000"/>
                </a:solidFill>
                <a:latin typeface="Calibri"/>
              </a:rPr>
              <a:t>Работа в группах </a:t>
            </a:r>
            <a:endParaRPr/>
          </a:p>
        </p:txBody>
      </p:sp>
      <p:pic>
        <p:nvPicPr>
          <p:cNvPr id="226" name="Picture 2" descr=""/>
          <p:cNvPicPr/>
          <p:nvPr/>
        </p:nvPicPr>
        <p:blipFill>
          <a:blip r:embed="rId1"/>
          <a:stretch/>
        </p:blipFill>
        <p:spPr>
          <a:xfrm>
            <a:off x="6929280" y="6072120"/>
            <a:ext cx="1428480" cy="485280"/>
          </a:xfrm>
          <a:prstGeom prst="rect">
            <a:avLst/>
          </a:prstGeom>
          <a:ln>
            <a:noFill/>
          </a:ln>
        </p:spPr>
      </p:pic>
      <p:sp>
        <p:nvSpPr>
          <p:cNvPr id="227" name="CustomShape 5"/>
          <p:cNvSpPr/>
          <p:nvPr/>
        </p:nvSpPr>
        <p:spPr>
          <a:xfrm>
            <a:off x="1714320" y="1643040"/>
            <a:ext cx="7143480" cy="943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800" strike="noStrike">
                <a:solidFill>
                  <a:srgbClr val="000000"/>
                </a:solidFill>
                <a:latin typeface="Times New Roman"/>
              </a:rPr>
              <a:t>1 группа</a:t>
            </a:r>
            <a:r>
              <a:rPr b="1" lang="ru-RU" sz="2800" strike="noStrike" u="sng">
                <a:solidFill>
                  <a:srgbClr val="000000"/>
                </a:solidFill>
                <a:latin typeface="Times New Roman"/>
              </a:rPr>
              <a:t>.  Кроссворд       «Стальное колечко»  </a:t>
            </a:r>
            <a:endParaRPr/>
          </a:p>
        </p:txBody>
      </p:sp>
      <p:pic>
        <p:nvPicPr>
          <p:cNvPr id="228" name="Picture 1" descr=""/>
          <p:cNvPicPr/>
          <p:nvPr/>
        </p:nvPicPr>
        <p:blipFill>
          <a:blip r:embed="rId2"/>
          <a:stretch/>
        </p:blipFill>
        <p:spPr>
          <a:xfrm>
            <a:off x="285840" y="357120"/>
            <a:ext cx="1380600" cy="1066320"/>
          </a:xfrm>
          <a:prstGeom prst="rect">
            <a:avLst/>
          </a:prstGeom>
          <a:ln>
            <a:noFill/>
          </a:ln>
        </p:spPr>
      </p:pic>
      <p:sp>
        <p:nvSpPr>
          <p:cNvPr id="229" name="CustomShape 6"/>
          <p:cNvSpPr/>
          <p:nvPr/>
        </p:nvSpPr>
        <p:spPr>
          <a:xfrm>
            <a:off x="500040" y="2786040"/>
            <a:ext cx="328572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800" strike="noStrike">
                <a:solidFill>
                  <a:srgbClr val="000000"/>
                </a:solidFill>
                <a:latin typeface="Times New Roman"/>
              </a:rPr>
              <a:t>2 группа. </a:t>
            </a:r>
            <a:endParaRPr/>
          </a:p>
        </p:txBody>
      </p:sp>
      <p:sp>
        <p:nvSpPr>
          <p:cNvPr id="230" name="CustomShape 7"/>
          <p:cNvSpPr/>
          <p:nvPr/>
        </p:nvSpPr>
        <p:spPr>
          <a:xfrm>
            <a:off x="2143080" y="2786040"/>
            <a:ext cx="5214600" cy="943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800" strike="noStrike" u="sng">
                <a:solidFill>
                  <a:srgbClr val="000000"/>
                </a:solidFill>
                <a:latin typeface="Times New Roman"/>
              </a:rPr>
              <a:t>Проталинки </a:t>
            </a:r>
            <a:r>
              <a:rPr b="1" lang="ru-RU" sz="2800" strike="noStrike">
                <a:solidFill>
                  <a:srgbClr val="000000"/>
                </a:solidFill>
                <a:latin typeface="Times New Roman"/>
              </a:rPr>
              <a:t>(восстановить эпизод) </a:t>
            </a:r>
            <a:endParaRPr/>
          </a:p>
        </p:txBody>
      </p:sp>
    </p:spTree>
  </p:cSld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CustomShape 1"/>
          <p:cNvSpPr/>
          <p:nvPr/>
        </p:nvSpPr>
        <p:spPr>
          <a:xfrm>
            <a:off x="1714320" y="0"/>
            <a:ext cx="5857560" cy="999720"/>
          </a:xfrm>
          <a:prstGeom prst="ellipse">
            <a:avLst/>
          </a:prstGeom>
          <a:gradFill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/>
          </a:gradFill>
          <a:ln>
            <a:solidFill>
              <a:schemeClr val="accent3">
                <a:lumMod val="50000"/>
              </a:schemeClr>
            </a:solidFill>
            <a:round/>
          </a:ln>
          <a:effectLst>
            <a:glow rad="63500">
              <a:schemeClr val="accent3">
                <a:satMod val="175000"/>
                <a:alpha val="40000"/>
              </a:schemeClr>
            </a:glow>
            <a:outerShdw algn="tl" blurRad="50800" dir="2700000" dist="38100" rotWithShape="0">
              <a:srgbClr val="000000">
                <a:alpha val="40000"/>
              </a:srgbClr>
            </a:outerShdw>
            <a:reflection algn="bl" blurRad="6350" dir="5400000" endA="300" endPos="35000" rotWithShape="0" stA="52000" sy="-100000"/>
          </a:effectLst>
          <a:scene3d>
            <a:camera prst="orthographicFront"/>
            <a:lightRig dir="t" rig="threeP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32" name="CustomShape 2"/>
          <p:cNvSpPr/>
          <p:nvPr/>
        </p:nvSpPr>
        <p:spPr>
          <a:xfrm>
            <a:off x="2643120" y="0"/>
            <a:ext cx="5071680" cy="1370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800" strike="noStrike">
                <a:solidFill>
                  <a:srgbClr val="000000"/>
                </a:solidFill>
                <a:latin typeface="Calibri"/>
              </a:rPr>
              <a:t>Характеристика главной героини 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pic>
        <p:nvPicPr>
          <p:cNvPr id="233" name="Picture 1" descr=""/>
          <p:cNvPicPr/>
          <p:nvPr/>
        </p:nvPicPr>
        <p:blipFill>
          <a:blip r:embed="rId1"/>
          <a:stretch/>
        </p:blipFill>
        <p:spPr>
          <a:xfrm>
            <a:off x="154080" y="1285920"/>
            <a:ext cx="4125960" cy="5428800"/>
          </a:xfrm>
          <a:prstGeom prst="rect">
            <a:avLst/>
          </a:prstGeom>
          <a:ln w="190440">
            <a:solidFill>
              <a:schemeClr val="bg2">
                <a:lumMod val="75000"/>
              </a:schemeClr>
            </a:solidFill>
            <a:miter/>
          </a:ln>
          <a:effectLst>
            <a:glow rad="63500">
              <a:schemeClr val="accent3">
                <a:satMod val="175000"/>
                <a:alpha val="40000"/>
              </a:schemeClr>
            </a:glow>
            <a:outerShdw algn="ctr" blurRad="63500" rotWithShape="0" sx="102000" sy="102000">
              <a:srgbClr val="000000">
                <a:alpha val="40000"/>
              </a:srgbClr>
            </a:outerShdw>
            <a:reflection algn="bl" blurRad="6350" dir="5400000" endA="300" endPos="55000" rotWithShape="0" stA="50000" sy="-100000"/>
          </a:effectLst>
          <a:scene3d>
            <a:camera fov="5400000" prst="perspectiveFront"/>
            <a:lightRig dir="t" rig="threePt">
              <a:rot lat="0" lon="0" rev="2100000"/>
            </a:lightRig>
          </a:scene3d>
          <a:sp3d extrusionH="25400">
            <a:bevelT prst="softRound" w="304800" h="152400"/>
            <a:extrusionClr>
              <a:srgbClr val="000000"/>
            </a:extrusionClr>
          </a:sp3d>
        </p:spPr>
      </p:pic>
      <p:sp>
        <p:nvSpPr>
          <p:cNvPr id="234" name="CustomShape 3"/>
          <p:cNvSpPr/>
          <p:nvPr/>
        </p:nvSpPr>
        <p:spPr>
          <a:xfrm>
            <a:off x="5929200" y="1428840"/>
            <a:ext cx="3214440" cy="577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3200" strike="noStrike">
                <a:solidFill>
                  <a:srgbClr val="000000"/>
                </a:solidFill>
                <a:latin typeface="Calibri"/>
              </a:rPr>
              <a:t>любознательная</a:t>
            </a:r>
            <a:endParaRPr/>
          </a:p>
        </p:txBody>
      </p:sp>
      <p:sp>
        <p:nvSpPr>
          <p:cNvPr id="235" name="CustomShape 4"/>
          <p:cNvSpPr/>
          <p:nvPr/>
        </p:nvSpPr>
        <p:spPr>
          <a:xfrm>
            <a:off x="4500720" y="1714320"/>
            <a:ext cx="3471480" cy="577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3200" strike="noStrike">
                <a:solidFill>
                  <a:srgbClr val="000000"/>
                </a:solidFill>
                <a:latin typeface="Calibri"/>
              </a:rPr>
              <a:t>добрая</a:t>
            </a:r>
            <a:endParaRPr/>
          </a:p>
        </p:txBody>
      </p:sp>
      <p:sp>
        <p:nvSpPr>
          <p:cNvPr id="236" name="CustomShape 5"/>
          <p:cNvSpPr/>
          <p:nvPr/>
        </p:nvSpPr>
        <p:spPr>
          <a:xfrm>
            <a:off x="6000840" y="2143080"/>
            <a:ext cx="2989440" cy="577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3200" strike="noStrike">
                <a:solidFill>
                  <a:srgbClr val="000000"/>
                </a:solidFill>
                <a:latin typeface="Calibri"/>
              </a:rPr>
              <a:t>щедрая</a:t>
            </a:r>
            <a:endParaRPr/>
          </a:p>
        </p:txBody>
      </p:sp>
      <p:sp>
        <p:nvSpPr>
          <p:cNvPr id="237" name="CustomShape 6"/>
          <p:cNvSpPr/>
          <p:nvPr/>
        </p:nvSpPr>
        <p:spPr>
          <a:xfrm>
            <a:off x="5786280" y="3214800"/>
            <a:ext cx="3085920" cy="577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3200" strike="noStrike">
                <a:solidFill>
                  <a:srgbClr val="000000"/>
                </a:solidFill>
                <a:latin typeface="Calibri"/>
              </a:rPr>
              <a:t>отзывчивая</a:t>
            </a:r>
            <a:endParaRPr/>
          </a:p>
        </p:txBody>
      </p:sp>
      <p:sp>
        <p:nvSpPr>
          <p:cNvPr id="238" name="CustomShape 7"/>
          <p:cNvSpPr/>
          <p:nvPr/>
        </p:nvSpPr>
        <p:spPr>
          <a:xfrm>
            <a:off x="4857840" y="3804120"/>
            <a:ext cx="3857400" cy="577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3200" strike="noStrike">
                <a:solidFill>
                  <a:srgbClr val="000000"/>
                </a:solidFill>
                <a:latin typeface="Calibri"/>
              </a:rPr>
              <a:t>сообразительная</a:t>
            </a:r>
            <a:endParaRPr/>
          </a:p>
        </p:txBody>
      </p:sp>
      <p:sp>
        <p:nvSpPr>
          <p:cNvPr id="239" name="CustomShape 8"/>
          <p:cNvSpPr/>
          <p:nvPr/>
        </p:nvSpPr>
        <p:spPr>
          <a:xfrm>
            <a:off x="5865120" y="4857840"/>
            <a:ext cx="3278520" cy="577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3200" strike="noStrike">
                <a:solidFill>
                  <a:srgbClr val="000000"/>
                </a:solidFill>
                <a:latin typeface="Calibri"/>
              </a:rPr>
              <a:t>доверчивая</a:t>
            </a:r>
            <a:endParaRPr/>
          </a:p>
        </p:txBody>
      </p:sp>
      <p:sp>
        <p:nvSpPr>
          <p:cNvPr id="240" name="CustomShape 9"/>
          <p:cNvSpPr/>
          <p:nvPr/>
        </p:nvSpPr>
        <p:spPr>
          <a:xfrm>
            <a:off x="5243400" y="5347440"/>
            <a:ext cx="2314080" cy="577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3200" strike="noStrike">
                <a:solidFill>
                  <a:srgbClr val="000000"/>
                </a:solidFill>
                <a:latin typeface="Calibri"/>
              </a:rPr>
              <a:t>заботливая</a:t>
            </a:r>
            <a:endParaRPr/>
          </a:p>
        </p:txBody>
      </p:sp>
      <p:sp>
        <p:nvSpPr>
          <p:cNvPr id="241" name="CustomShape 10"/>
          <p:cNvSpPr/>
          <p:nvPr/>
        </p:nvSpPr>
        <p:spPr>
          <a:xfrm>
            <a:off x="4572000" y="1071720"/>
            <a:ext cx="2457000" cy="577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3200" strike="noStrike">
                <a:solidFill>
                  <a:srgbClr val="000000"/>
                </a:solidFill>
                <a:latin typeface="Calibri"/>
              </a:rPr>
              <a:t>смелая</a:t>
            </a:r>
            <a:endParaRPr/>
          </a:p>
        </p:txBody>
      </p:sp>
      <p:sp>
        <p:nvSpPr>
          <p:cNvPr id="242" name="CustomShape 11"/>
          <p:cNvSpPr/>
          <p:nvPr/>
        </p:nvSpPr>
        <p:spPr>
          <a:xfrm>
            <a:off x="5214960" y="2643120"/>
            <a:ext cx="3567960" cy="577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3200" strike="noStrike">
                <a:solidFill>
                  <a:srgbClr val="000000"/>
                </a:solidFill>
                <a:latin typeface="Calibri"/>
              </a:rPr>
              <a:t>наблюдательная</a:t>
            </a:r>
            <a:endParaRPr/>
          </a:p>
        </p:txBody>
      </p:sp>
      <p:sp>
        <p:nvSpPr>
          <p:cNvPr id="243" name="CustomShape 12"/>
          <p:cNvSpPr/>
          <p:nvPr/>
        </p:nvSpPr>
        <p:spPr>
          <a:xfrm>
            <a:off x="4714920" y="4429080"/>
            <a:ext cx="2796480" cy="577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3200" strike="noStrike">
                <a:solidFill>
                  <a:srgbClr val="000000"/>
                </a:solidFill>
                <a:latin typeface="Calibri"/>
              </a:rPr>
              <a:t>общительная</a:t>
            </a:r>
            <a:endParaRPr/>
          </a:p>
        </p:txBody>
      </p:sp>
      <p:pic>
        <p:nvPicPr>
          <p:cNvPr id="244" name="Picture 2" descr=""/>
          <p:cNvPicPr/>
          <p:nvPr/>
        </p:nvPicPr>
        <p:blipFill>
          <a:blip r:embed="rId2"/>
          <a:stretch/>
        </p:blipFill>
        <p:spPr>
          <a:xfrm>
            <a:off x="8143920" y="0"/>
            <a:ext cx="882360" cy="681480"/>
          </a:xfrm>
          <a:prstGeom prst="rect">
            <a:avLst/>
          </a:prstGeom>
          <a:ln>
            <a:noFill/>
          </a:ln>
        </p:spPr>
      </p:pic>
      <p:sp>
        <p:nvSpPr>
          <p:cNvPr id="245" name="CustomShape 13"/>
          <p:cNvSpPr/>
          <p:nvPr/>
        </p:nvSpPr>
        <p:spPr>
          <a:xfrm>
            <a:off x="8286840" y="6072120"/>
            <a:ext cx="571320" cy="428400"/>
          </a:xfrm>
          <a:prstGeom prst="actionButtonHome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p:timing>
    <p:tnLst>
      <p:par>
        <p:cTn id="102" dur="indefinite" restart="never" nodeType="tmRoot">
          <p:childTnLst>
            <p:seq>
              <p:cTn id="103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nodeType="clickEffect" fill="hold" presetClass="entr" presetID="8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amond(in)" transition="out">
                                      <p:cBhvr additive="repl">
                                        <p:cTn id="108" dur="20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nodeType="clickEffect" fill="hold" presetClass="entr" presetID="8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amond(in)" transition="out">
                                      <p:cBhvr additive="repl">
                                        <p:cTn id="113" dur="20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nodeType="clickEffect" fill="hold" presetClass="entr" presetID="8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amond(in)" transition="out">
                                      <p:cBhvr additive="repl">
                                        <p:cTn id="118" dur="20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nodeType="clickEffect" fill="hold" presetClass="entr" presetID="8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amond(in)" transition="out">
                                      <p:cBhvr additive="repl">
                                        <p:cTn id="123" dur="2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nodeType="clickEffect" fill="hold" presetClass="entr" presetID="8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amond(in)" transition="out">
                                      <p:cBhvr additive="repl">
                                        <p:cTn id="128" dur="20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nodeType="clickEffect" fill="hold" presetClass="entr" presetID="8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amond(in)" transition="out">
                                      <p:cBhvr additive="repl">
                                        <p:cTn id="133" dur="20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nodeType="clickEffect" fill="hold" presetClass="entr" presetID="8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amond(in)" transition="out">
                                      <p:cBhvr additive="repl">
                                        <p:cTn id="138" dur="20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nodeType="clickEffect" fill="hold" presetClass="entr" presetID="8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amond(in)" transition="out">
                                      <p:cBhvr additive="repl">
                                        <p:cTn id="143" dur="2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nodeType="clickEffect" fill="hold" presetClass="entr" presetID="8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amond(in)" transition="out">
                                      <p:cBhvr additive="repl">
                                        <p:cTn id="148" dur="20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nodeType="clickEffect" fill="hold" presetClass="entr" presetID="8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amond(in)" transition="out">
                                      <p:cBhvr additive="repl">
                                        <p:cTn id="153" dur="20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CustomShape 1"/>
          <p:cNvSpPr/>
          <p:nvPr/>
        </p:nvSpPr>
        <p:spPr>
          <a:xfrm>
            <a:off x="1928880" y="142920"/>
            <a:ext cx="5857560" cy="999720"/>
          </a:xfrm>
          <a:prstGeom prst="ellipse">
            <a:avLst/>
          </a:prstGeom>
          <a:gradFill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/>
          </a:gradFill>
          <a:ln>
            <a:solidFill>
              <a:schemeClr val="accent3">
                <a:lumMod val="50000"/>
              </a:schemeClr>
            </a:solidFill>
            <a:round/>
          </a:ln>
          <a:effectLst>
            <a:glow rad="63500">
              <a:schemeClr val="accent3">
                <a:satMod val="175000"/>
                <a:alpha val="40000"/>
              </a:schemeClr>
            </a:glow>
            <a:outerShdw algn="tl" blurRad="50800" dir="2700000" dist="38100" rotWithShape="0">
              <a:srgbClr val="000000">
                <a:alpha val="40000"/>
              </a:srgbClr>
            </a:outerShdw>
            <a:reflection algn="bl" blurRad="6350" dir="5400000" endA="300" endPos="35000" rotWithShape="0" stA="52000" sy="-100000"/>
          </a:effectLst>
          <a:scene3d>
            <a:camera prst="orthographicFront"/>
            <a:lightRig dir="t" rig="threeP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7" name="CustomShape 2"/>
          <p:cNvSpPr/>
          <p:nvPr/>
        </p:nvSpPr>
        <p:spPr>
          <a:xfrm>
            <a:off x="3357720" y="428760"/>
            <a:ext cx="2857320" cy="63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3600" strike="noStrike">
                <a:solidFill>
                  <a:srgbClr val="000000"/>
                </a:solidFill>
                <a:latin typeface="Times New Roman"/>
              </a:rPr>
              <a:t>Вывод </a:t>
            </a:r>
            <a:endParaRPr/>
          </a:p>
        </p:txBody>
      </p:sp>
      <p:pic>
        <p:nvPicPr>
          <p:cNvPr id="248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1071000" cy="827280"/>
          </a:xfrm>
          <a:prstGeom prst="rect">
            <a:avLst/>
          </a:prstGeom>
          <a:ln>
            <a:noFill/>
          </a:ln>
        </p:spPr>
      </p:pic>
      <p:sp>
        <p:nvSpPr>
          <p:cNvPr id="249" name="CustomShape 3"/>
          <p:cNvSpPr/>
          <p:nvPr/>
        </p:nvSpPr>
        <p:spPr>
          <a:xfrm>
            <a:off x="3429000" y="2071800"/>
            <a:ext cx="5357520" cy="1309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4000" strike="noStrike">
                <a:solidFill>
                  <a:srgbClr val="7030a0"/>
                </a:solidFill>
                <a:latin typeface="Times New Roman"/>
              </a:rPr>
              <a:t>своих </a:t>
            </a:r>
            <a:r>
              <a:rPr b="1" i="1" lang="ru-RU" sz="4000" strike="noStrike">
                <a:solidFill>
                  <a:srgbClr val="7030a0"/>
                </a:solidFill>
                <a:latin typeface="Times New Roman"/>
              </a:rPr>
              <a:t>родных</a:t>
            </a:r>
            <a:r>
              <a:rPr b="1" lang="ru-RU" sz="4000" strike="noStrike">
                <a:solidFill>
                  <a:srgbClr val="7030a0"/>
                </a:solidFill>
                <a:latin typeface="Times New Roman"/>
              </a:rPr>
              <a:t>, берегите их.</a:t>
            </a:r>
            <a:endParaRPr/>
          </a:p>
        </p:txBody>
      </p:sp>
      <p:sp>
        <p:nvSpPr>
          <p:cNvPr id="250" name="CustomShape 4"/>
          <p:cNvSpPr/>
          <p:nvPr/>
        </p:nvSpPr>
        <p:spPr>
          <a:xfrm>
            <a:off x="3214800" y="3357720"/>
            <a:ext cx="5571720" cy="1309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4000" strike="noStrike">
                <a:solidFill>
                  <a:srgbClr val="7030a0"/>
                </a:solidFill>
                <a:latin typeface="Times New Roman"/>
              </a:rPr>
              <a:t>наше достояние, наше счастье.</a:t>
            </a:r>
            <a:endParaRPr/>
          </a:p>
        </p:txBody>
      </p:sp>
      <p:sp>
        <p:nvSpPr>
          <p:cNvPr id="251" name="CustomShape 5"/>
          <p:cNvSpPr/>
          <p:nvPr/>
        </p:nvSpPr>
        <p:spPr>
          <a:xfrm>
            <a:off x="2714760" y="4786200"/>
            <a:ext cx="4000320" cy="699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4000" strike="noStrike">
                <a:solidFill>
                  <a:srgbClr val="7030a0"/>
                </a:solidFill>
                <a:latin typeface="Times New Roman"/>
              </a:rPr>
              <a:t>родным домом,</a:t>
            </a:r>
            <a:endParaRPr/>
          </a:p>
        </p:txBody>
      </p:sp>
      <p:sp>
        <p:nvSpPr>
          <p:cNvPr id="252" name="CustomShape 6"/>
          <p:cNvSpPr/>
          <p:nvPr/>
        </p:nvSpPr>
        <p:spPr>
          <a:xfrm>
            <a:off x="214200" y="4071960"/>
            <a:ext cx="8715240" cy="2528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b="1" lang="ru-RU" sz="4000" strike="noStrike">
                <a:solidFill>
                  <a:srgbClr val="7030a0"/>
                </a:solidFill>
                <a:latin typeface="Times New Roman"/>
              </a:rPr>
              <a:t>своей Родиной, ведь </a:t>
            </a:r>
            <a:r>
              <a:rPr b="1" i="1" lang="ru-RU" sz="4000" strike="noStrike">
                <a:solidFill>
                  <a:srgbClr val="7030a0"/>
                </a:solidFill>
                <a:latin typeface="Times New Roman"/>
              </a:rPr>
              <a:t>Родина</a:t>
            </a:r>
            <a:r>
              <a:rPr b="1" lang="ru-RU" sz="4000" strike="noStrike">
                <a:solidFill>
                  <a:srgbClr val="7030a0"/>
                </a:solidFill>
                <a:latin typeface="Times New Roman"/>
              </a:rPr>
              <a:t> у нас – </a:t>
            </a:r>
            <a:r>
              <a:rPr b="1" i="1" lang="ru-RU" sz="4000" strike="noStrike">
                <a:solidFill>
                  <a:srgbClr val="7030a0"/>
                </a:solidFill>
                <a:latin typeface="Times New Roman"/>
              </a:rPr>
              <a:t>одна</a:t>
            </a:r>
            <a:r>
              <a:rPr b="1" lang="ru-RU" sz="4000" strike="noStrike">
                <a:solidFill>
                  <a:srgbClr val="7030a0"/>
                </a:solidFill>
                <a:latin typeface="Times New Roman"/>
              </a:rPr>
              <a:t>.</a:t>
            </a:r>
            <a:endParaRPr/>
          </a:p>
        </p:txBody>
      </p:sp>
      <p:sp>
        <p:nvSpPr>
          <p:cNvPr id="253" name="CustomShape 7"/>
          <p:cNvSpPr/>
          <p:nvPr/>
        </p:nvSpPr>
        <p:spPr>
          <a:xfrm>
            <a:off x="571320" y="2071800"/>
            <a:ext cx="2499840" cy="699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4000" strike="noStrike">
                <a:solidFill>
                  <a:srgbClr val="7030a0"/>
                </a:solidFill>
                <a:latin typeface="Times New Roman"/>
              </a:rPr>
              <a:t>Любите</a:t>
            </a:r>
            <a:endParaRPr/>
          </a:p>
        </p:txBody>
      </p:sp>
      <p:sp>
        <p:nvSpPr>
          <p:cNvPr id="254" name="CustomShape 8"/>
          <p:cNvSpPr/>
          <p:nvPr/>
        </p:nvSpPr>
        <p:spPr>
          <a:xfrm>
            <a:off x="642960" y="3286080"/>
            <a:ext cx="2499840" cy="699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4000" strike="noStrike">
                <a:solidFill>
                  <a:srgbClr val="7030a0"/>
                </a:solidFill>
                <a:latin typeface="Times New Roman"/>
              </a:rPr>
              <a:t>Семья - </a:t>
            </a:r>
            <a:endParaRPr/>
          </a:p>
        </p:txBody>
      </p:sp>
      <p:sp>
        <p:nvSpPr>
          <p:cNvPr id="255" name="CustomShape 9"/>
          <p:cNvSpPr/>
          <p:nvPr/>
        </p:nvSpPr>
        <p:spPr>
          <a:xfrm>
            <a:off x="214200" y="4857840"/>
            <a:ext cx="2499840" cy="699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4000" strike="noStrike">
                <a:solidFill>
                  <a:srgbClr val="7030a0"/>
                </a:solidFill>
                <a:latin typeface="Times New Roman"/>
              </a:rPr>
              <a:t>Дорожите</a:t>
            </a:r>
            <a:r>
              <a:rPr lang="ru-RU" strike="noStrike">
                <a:solidFill>
                  <a:srgbClr val="000000"/>
                </a:solidFill>
                <a:latin typeface="Calibri"/>
              </a:rPr>
              <a:t> </a:t>
            </a:r>
            <a:endParaRPr/>
          </a:p>
        </p:txBody>
      </p:sp>
    </p:spTree>
  </p:cSld>
  <p:timing>
    <p:tnLst>
      <p:par>
        <p:cTn id="154" dur="indefinite" restart="never" nodeType="tmRoot">
          <p:childTnLst>
            <p:seq>
              <p:cTn id="155" dur="indefinite" nodeType="mainSeq">
                <p:childTnLst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nodeType="clickEffect" fill="hold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out">
                                      <p:cBhvr additive="repl">
                                        <p:cTn id="160" dur="2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nodeType="clickEffect" fill="hold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out">
                                      <p:cBhvr additive="repl">
                                        <p:cTn id="165" dur="20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nodeType="clickEffect" fill="hold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out">
                                      <p:cBhvr additive="repl">
                                        <p:cTn id="170" dur="20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nodeType="clickEffect" fill="hold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out">
                                      <p:cBhvr additive="repl">
                                        <p:cTn id="175" dur="20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nodeType="clickEffect" fill="hold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out">
                                      <p:cBhvr additive="repl">
                                        <p:cTn id="180" dur="20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nodeType="clickEffect" fill="hold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out">
                                      <p:cBhvr additive="repl">
                                        <p:cTn id="185" dur="20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nodeType="clickEffect" fill="hold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out">
                                      <p:cBhvr additive="repl">
                                        <p:cTn id="190" dur="20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CustomShape 1"/>
          <p:cNvSpPr/>
          <p:nvPr/>
        </p:nvSpPr>
        <p:spPr>
          <a:xfrm>
            <a:off x="500040" y="509040"/>
            <a:ext cx="7857720" cy="6185520"/>
          </a:xfrm>
          <a:prstGeom prst="rect">
            <a:avLst/>
          </a:prstGeom>
          <a:gradFill>
            <a:gsLst>
              <a:gs pos="0">
                <a:schemeClr val="accent3">
                  <a:tint val="66000"/>
                  <a:satMod val="160000"/>
                </a:schemeClr>
              </a:gs>
              <a:gs pos="50000">
                <a:schemeClr val="accent3">
                  <a:tint val="44500"/>
                  <a:satMod val="160000"/>
                </a:schemeClr>
              </a:gs>
              <a:gs pos="100000">
                <a:schemeClr val="accent3">
                  <a:tint val="23500"/>
                  <a:satMod val="160000"/>
                </a:schemeClr>
              </a:gs>
            </a:gsLst>
            <a:lin ang="0"/>
          </a:gradFill>
          <a:ln>
            <a:solidFill>
              <a:schemeClr val="accent3">
                <a:lumMod val="75000"/>
              </a:schemeClr>
            </a:solidFill>
            <a:round/>
          </a:ln>
          <a:effectLst>
            <a:glow rad="228600">
              <a:schemeClr val="accent4">
                <a:satMod val="175000"/>
                <a:alpha val="40000"/>
              </a:schemeClr>
            </a:glow>
            <a:outerShdw algn="t" blurRad="50800" dir="5400000" dist="38100" rotWithShape="0">
              <a:srgbClr val="000000">
                <a:alpha val="40000"/>
              </a:srgbClr>
            </a:outerShdw>
            <a:reflection algn="bl" blurRad="6350" dir="5400000" endA="300" endPos="55000" rotWithShape="0" stA="50000" sy="-1000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/>
        </p:style>
        <p:txBody>
          <a:bodyPr anchor="ctr"/>
          <a:p>
            <a:pPr>
              <a:lnSpc>
                <a:spcPct val="100000"/>
              </a:lnSpc>
            </a:pPr>
            <a:r>
              <a:rPr b="1" i="1" lang="ru-RU" sz="4000" strike="noStrike">
                <a:solidFill>
                  <a:srgbClr val="3d1b66"/>
                </a:solidFill>
                <a:latin typeface="Times New Roman"/>
                <a:ea typeface="Times New Roman"/>
              </a:rPr>
              <a:t>                 </a:t>
            </a:r>
            <a:r>
              <a:rPr b="1" i="1" lang="ru-RU" sz="4000" strike="noStrike">
                <a:solidFill>
                  <a:srgbClr val="3d1b66"/>
                </a:solidFill>
                <a:latin typeface="Times New Roman"/>
                <a:ea typeface="Times New Roman"/>
              </a:rPr>
              <a:t>Наш  Урок мне: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4000" strike="noStrike">
                <a:solidFill>
                  <a:srgbClr val="3d1b66"/>
                </a:solidFill>
                <a:latin typeface="Times New Roman"/>
                <a:ea typeface="Times New Roman"/>
              </a:rPr>
              <a:t>-       показался                                                       интересным……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b="1" lang="ru-RU" sz="4000" strike="noStrike">
                <a:solidFill>
                  <a:srgbClr val="3d1b66"/>
                </a:solidFill>
                <a:latin typeface="Times New Roman"/>
                <a:ea typeface="Times New Roman"/>
              </a:rPr>
              <a:t>-взволновал…..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b="1" lang="ru-RU" sz="4000" strike="noStrike">
                <a:solidFill>
                  <a:srgbClr val="3d1b66"/>
                </a:solidFill>
                <a:latin typeface="Times New Roman"/>
                <a:ea typeface="Times New Roman"/>
              </a:rPr>
              <a:t>-заставил   задуматься…….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pic>
        <p:nvPicPr>
          <p:cNvPr id="257" name="Picture 1" descr=""/>
          <p:cNvPicPr/>
          <p:nvPr/>
        </p:nvPicPr>
        <p:blipFill>
          <a:blip r:embed="rId1"/>
          <a:stretch/>
        </p:blipFill>
        <p:spPr>
          <a:xfrm>
            <a:off x="142920" y="0"/>
            <a:ext cx="928440" cy="717120"/>
          </a:xfrm>
          <a:prstGeom prst="rect">
            <a:avLst/>
          </a:prstGeom>
          <a:ln>
            <a:noFill/>
          </a:ln>
        </p:spPr>
      </p:pic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