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08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60" d="100"/>
          <a:sy n="60" d="100"/>
        </p:scale>
        <p:origin x="-1422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639D-951C-4AE9-A7DC-6DE81C44A8B6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8C40E-0E69-4C41-BC9B-B4926B9CC9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639D-951C-4AE9-A7DC-6DE81C44A8B6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8C40E-0E69-4C41-BC9B-B4926B9CC9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639D-951C-4AE9-A7DC-6DE81C44A8B6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8C40E-0E69-4C41-BC9B-B4926B9CC9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639D-951C-4AE9-A7DC-6DE81C44A8B6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8C40E-0E69-4C41-BC9B-B4926B9CC9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639D-951C-4AE9-A7DC-6DE81C44A8B6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8C40E-0E69-4C41-BC9B-B4926B9CC9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639D-951C-4AE9-A7DC-6DE81C44A8B6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8C40E-0E69-4C41-BC9B-B4926B9CC9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639D-951C-4AE9-A7DC-6DE81C44A8B6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8C40E-0E69-4C41-BC9B-B4926B9CC9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639D-951C-4AE9-A7DC-6DE81C44A8B6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8C40E-0E69-4C41-BC9B-B4926B9CC9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639D-951C-4AE9-A7DC-6DE81C44A8B6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8C40E-0E69-4C41-BC9B-B4926B9CC9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639D-951C-4AE9-A7DC-6DE81C44A8B6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8C40E-0E69-4C41-BC9B-B4926B9CC9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639D-951C-4AE9-A7DC-6DE81C44A8B6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8C40E-0E69-4C41-BC9B-B4926B9CC9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639D-951C-4AE9-A7DC-6DE81C44A8B6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8C40E-0E69-4C41-BC9B-B4926B9CC96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71670" y="785794"/>
            <a:ext cx="7772400" cy="2528904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Творческий проект</a:t>
            </a:r>
            <a:b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580849"/>
                </a:solidFill>
              </a:rPr>
              <a:t>«Юбка»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580849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3929066"/>
            <a:ext cx="5789240" cy="1752600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                      Выполнила:</a:t>
            </a:r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Баймурадова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Диана</a:t>
            </a:r>
          </a:p>
          <a:p>
            <a:pPr algn="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7 класс</a:t>
            </a:r>
          </a:p>
          <a:p>
            <a:pPr algn="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МКОУ СОШ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с.п.п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. Звёздный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3314" name="Picture 2" descr="https://img-fotki.yandex.ru/get/219501/112251321.57/0_168d94_c6994f03_orig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00174"/>
            <a:ext cx="3285821" cy="4786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Актуальность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643602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dirty="0">
                <a:solidFill>
                  <a:srgbClr val="580849"/>
                </a:solidFill>
              </a:rPr>
              <a:t>На уроках технологии я многое узнала о швейном деле, и мне захотелось почувствовать себя творческим </a:t>
            </a:r>
            <a:r>
              <a:rPr lang="ru-RU" b="1" dirty="0" smtClean="0">
                <a:solidFill>
                  <a:srgbClr val="580849"/>
                </a:solidFill>
              </a:rPr>
              <a:t>человеком</a:t>
            </a:r>
            <a:endParaRPr lang="ru-RU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endParaRPr lang="ru-RU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algn="ctr">
              <a:buNone/>
            </a:pPr>
            <a:endParaRPr lang="ru-RU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endParaRPr lang="ru-RU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algn="ctr">
              <a:buNone/>
            </a:pPr>
            <a:endParaRPr lang="ru-RU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b="1" dirty="0">
                <a:solidFill>
                  <a:srgbClr val="002060"/>
                </a:solidFill>
              </a:rPr>
              <a:t>Поэтому я решила </a:t>
            </a:r>
            <a:r>
              <a:rPr lang="ru-RU" b="1" dirty="0" smtClean="0">
                <a:solidFill>
                  <a:srgbClr val="002060"/>
                </a:solidFill>
              </a:rPr>
              <a:t>изготовить </a:t>
            </a:r>
            <a:r>
              <a:rPr lang="ru-RU" b="1" dirty="0">
                <a:solidFill>
                  <a:srgbClr val="002060"/>
                </a:solidFill>
              </a:rPr>
              <a:t>собственное швейное изделие, а именно – </a:t>
            </a:r>
            <a:r>
              <a:rPr lang="ru-RU" b="1" dirty="0" smtClean="0">
                <a:solidFill>
                  <a:srgbClr val="002060"/>
                </a:solidFill>
              </a:rPr>
              <a:t>юбку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2052" name="Picture 4" descr="https://im0-tub-ru.yandex.net/i?id=962c89cdb34a9aa6db34f3c7e6bf7556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2285992"/>
            <a:ext cx="3143250" cy="304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Цель проекта:</a:t>
            </a:r>
            <a:r>
              <a:rPr lang="ru-RU" dirty="0">
                <a:solidFill>
                  <a:srgbClr val="C00000"/>
                </a:solidFill>
              </a:rPr>
              <a:t>  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обобщить теоретические знания, навыки и умения, полученные на уроках технологии для создания швейного изделия (юбки)</a:t>
            </a:r>
          </a:p>
        </p:txBody>
      </p:sp>
      <p:pic>
        <p:nvPicPr>
          <p:cNvPr id="1026" name="Picture 2" descr="https://im0-tub-ru.yandex.net/i?id=2d4b5dfc93d0907b27f5c91ae4045157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3357562"/>
            <a:ext cx="3895725" cy="304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История юбки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715040"/>
          </a:xfrm>
        </p:spPr>
        <p:txBody>
          <a:bodyPr/>
          <a:lstStyle/>
          <a:p>
            <a:pPr algn="ctr">
              <a:buNone/>
            </a:pPr>
            <a:r>
              <a:rPr lang="ru-RU" b="1" dirty="0">
                <a:solidFill>
                  <a:srgbClr val="002060"/>
                </a:solidFill>
              </a:rPr>
              <a:t>У зарождавшихся цивилизаций подобие юбки — набедренная </a:t>
            </a:r>
            <a:r>
              <a:rPr lang="ru-RU" b="1" dirty="0" smtClean="0">
                <a:solidFill>
                  <a:srgbClr val="002060"/>
                </a:solidFill>
              </a:rPr>
              <a:t>повязка</a:t>
            </a:r>
          </a:p>
          <a:p>
            <a:pPr algn="ctr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algn="ctr">
              <a:buNone/>
            </a:pPr>
            <a:endParaRPr lang="ru-RU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endParaRPr lang="ru-RU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algn="ctr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В развитых цивилизациях женская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одежда стала более закрытой и отличалась длинной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юбкой</a:t>
            </a: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Рисунок 3" descr="ca8a2087e5557e317599344687a5739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14" y="2000240"/>
            <a:ext cx="2428892" cy="2857520"/>
          </a:xfrm>
          <a:prstGeom prst="rect">
            <a:avLst/>
          </a:prstGeom>
        </p:spPr>
      </p:pic>
      <p:pic>
        <p:nvPicPr>
          <p:cNvPr id="5" name="Рисунок 4" descr="59645292091b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6248" y="1928802"/>
            <a:ext cx="4173391" cy="2857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286544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dirty="0">
                <a:solidFill>
                  <a:srgbClr val="002060"/>
                </a:solidFill>
              </a:rPr>
              <a:t>В XVI веке столицей моды стала Испания </a:t>
            </a:r>
            <a:endParaRPr lang="ru-RU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endParaRPr lang="ru-RU" dirty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/>
          </a:p>
          <a:p>
            <a:pPr algn="ctr">
              <a:buNone/>
            </a:pPr>
            <a:endParaRPr lang="ru-RU" dirty="0" smtClean="0">
              <a:solidFill>
                <a:srgbClr val="7030A0"/>
              </a:solidFill>
            </a:endParaRPr>
          </a:p>
          <a:p>
            <a:pPr algn="ctr">
              <a:buNone/>
            </a:pPr>
            <a:endParaRPr lang="ru-RU" b="1" dirty="0" smtClean="0">
              <a:solidFill>
                <a:srgbClr val="7030A0"/>
              </a:solidFill>
            </a:endParaRPr>
          </a:p>
          <a:p>
            <a:pPr algn="ctr">
              <a:buNone/>
            </a:pPr>
            <a:endParaRPr lang="ru-RU" b="1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7030A0"/>
                </a:solidFill>
              </a:rPr>
              <a:t>Это </a:t>
            </a:r>
            <a:r>
              <a:rPr lang="ru-RU" b="1" dirty="0">
                <a:solidFill>
                  <a:srgbClr val="7030A0"/>
                </a:solidFill>
              </a:rPr>
              <a:t>время характеризуется необъятной шириной юбок, которые стали настолько тяжелыми, что дамы просто не могли их поднять. </a:t>
            </a:r>
            <a:endParaRPr lang="ru-RU" b="1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Тогда </a:t>
            </a:r>
            <a:r>
              <a:rPr lang="ru-RU" b="1" dirty="0">
                <a:solidFill>
                  <a:srgbClr val="C00000"/>
                </a:solidFill>
              </a:rPr>
              <a:t>был придуман каркас из обручей. </a:t>
            </a:r>
          </a:p>
        </p:txBody>
      </p:sp>
      <p:pic>
        <p:nvPicPr>
          <p:cNvPr id="4" name="Рисунок 3" descr="765019f3f2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84" y="714356"/>
            <a:ext cx="4714908" cy="35064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715148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В сер. </a:t>
            </a:r>
            <a:r>
              <a:rPr lang="en-US" sz="2800" b="1" dirty="0" smtClean="0">
                <a:solidFill>
                  <a:srgbClr val="002060"/>
                </a:solidFill>
              </a:rPr>
              <a:t>XIX</a:t>
            </a:r>
            <a:r>
              <a:rPr lang="ru-RU" sz="2800" b="1" dirty="0" smtClean="0">
                <a:solidFill>
                  <a:srgbClr val="002060"/>
                </a:solidFill>
              </a:rPr>
              <a:t> в. </a:t>
            </a:r>
            <a:r>
              <a:rPr lang="ru-RU" sz="2800" b="1" dirty="0">
                <a:solidFill>
                  <a:srgbClr val="002060"/>
                </a:solidFill>
              </a:rPr>
              <a:t>м</a:t>
            </a:r>
            <a:r>
              <a:rPr lang="ru-RU" sz="2800" b="1" dirty="0" smtClean="0">
                <a:solidFill>
                  <a:srgbClr val="002060"/>
                </a:solidFill>
              </a:rPr>
              <a:t>еталлический </a:t>
            </a:r>
            <a:r>
              <a:rPr lang="ru-RU" sz="2800" b="1" dirty="0">
                <a:solidFill>
                  <a:srgbClr val="002060"/>
                </a:solidFill>
              </a:rPr>
              <a:t>каркас был заменен на кринолин: льняной чехол, проплетенный конским волосом, который был вскоре заменен на проволочный </a:t>
            </a:r>
            <a:r>
              <a:rPr lang="ru-RU" sz="2800" b="1" dirty="0" smtClean="0">
                <a:solidFill>
                  <a:srgbClr val="002060"/>
                </a:solidFill>
              </a:rPr>
              <a:t>каркас</a:t>
            </a:r>
          </a:p>
          <a:p>
            <a:pPr algn="ctr">
              <a:buNone/>
            </a:pPr>
            <a:endParaRPr lang="ru-RU" sz="2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buNone/>
            </a:pP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buNone/>
            </a:pPr>
            <a:endParaRPr lang="ru-RU" sz="2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buNone/>
            </a:pP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buNone/>
            </a:pPr>
            <a:endParaRPr lang="ru-RU" sz="2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buNone/>
            </a:pP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buNone/>
            </a:pPr>
            <a:endParaRPr lang="ru-RU" sz="2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buNone/>
            </a:pP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buNone/>
            </a:pP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В 1911 году французский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</a:rPr>
              <a:t>кутюрье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Поль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</a:rPr>
              <a:t>Пуаре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выпустил первую модель юбки-брюк, за что и был предан анафеме. </a:t>
            </a:r>
          </a:p>
          <a:p>
            <a:pPr algn="ctr">
              <a:buNone/>
            </a:pP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bpuxzvxv-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285860"/>
            <a:ext cx="2786082" cy="3436380"/>
          </a:xfrm>
          <a:prstGeom prst="rect">
            <a:avLst/>
          </a:prstGeom>
        </p:spPr>
      </p:pic>
      <p:pic>
        <p:nvPicPr>
          <p:cNvPr id="5" name="Рисунок 4" descr="145147_36428-700x7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554" y="1714488"/>
            <a:ext cx="2714644" cy="3857628"/>
          </a:xfrm>
          <a:prstGeom prst="rect">
            <a:avLst/>
          </a:prstGeom>
        </p:spPr>
      </p:pic>
      <p:pic>
        <p:nvPicPr>
          <p:cNvPr id="6" name="Рисунок 5" descr="1474870386-sanderkelevra_1473069139_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074" y="1714488"/>
            <a:ext cx="2571768" cy="38100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42852"/>
            <a:ext cx="4929222" cy="6715148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В 1920-е годы в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моду вошла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юбка-чарльстон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 algn="ctr">
              <a:buNone/>
            </a:pPr>
            <a:r>
              <a:rPr lang="ru-RU" b="1" dirty="0">
                <a:solidFill>
                  <a:srgbClr val="002060"/>
                </a:solidFill>
              </a:rPr>
              <a:t>В конце 1930-х годов дизайнер </a:t>
            </a:r>
            <a:r>
              <a:rPr lang="ru-RU" b="1" dirty="0" err="1">
                <a:solidFill>
                  <a:srgbClr val="002060"/>
                </a:solidFill>
              </a:rPr>
              <a:t>Кристобаль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Баленсиага</a:t>
            </a:r>
            <a:r>
              <a:rPr lang="ru-RU" b="1" dirty="0">
                <a:solidFill>
                  <a:srgbClr val="002060"/>
                </a:solidFill>
              </a:rPr>
              <a:t> создал </a:t>
            </a:r>
            <a:r>
              <a:rPr lang="ru-RU" b="1" i="1" dirty="0">
                <a:solidFill>
                  <a:srgbClr val="002060"/>
                </a:solidFill>
              </a:rPr>
              <a:t>платье-баллон, </a:t>
            </a:r>
            <a:r>
              <a:rPr lang="ru-RU" b="1" dirty="0">
                <a:solidFill>
                  <a:srgbClr val="002060"/>
                </a:solidFill>
              </a:rPr>
              <a:t>которое в 1980-х было интерпретировано в </a:t>
            </a:r>
            <a:r>
              <a:rPr lang="ru-RU" b="1" i="1" dirty="0" smtClean="0">
                <a:solidFill>
                  <a:srgbClr val="002060"/>
                </a:solidFill>
              </a:rPr>
              <a:t>юбку-баллон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В 1964г. английский дизайнер Мэри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Куант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предложила женщинам мира новый фасон 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юбки –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мини</a:t>
            </a:r>
          </a:p>
        </p:txBody>
      </p:sp>
      <p:pic>
        <p:nvPicPr>
          <p:cNvPr id="4" name="Рисунок 3" descr="SheWantsToMove-Article.jpg"/>
          <p:cNvPicPr>
            <a:picLocks noChangeAspect="1"/>
          </p:cNvPicPr>
          <p:nvPr/>
        </p:nvPicPr>
        <p:blipFill>
          <a:blip r:embed="rId2" cstate="print"/>
          <a:srcRect b="21951"/>
          <a:stretch>
            <a:fillRect/>
          </a:stretch>
        </p:blipFill>
        <p:spPr>
          <a:xfrm>
            <a:off x="6072198" y="0"/>
            <a:ext cx="2513431" cy="22859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dior-dres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28" y="2357430"/>
            <a:ext cx="2261443" cy="2714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6" name="Picture 2" descr="https://im0-tub-ru.yandex.net/i?id=d88f190620ed272978d40b6c6340f9f8&amp;n=13"/>
          <p:cNvPicPr>
            <a:picLocks noChangeAspect="1" noChangeArrowheads="1"/>
          </p:cNvPicPr>
          <p:nvPr/>
        </p:nvPicPr>
        <p:blipFill>
          <a:blip r:embed="rId4"/>
          <a:srcRect l="43039"/>
          <a:stretch>
            <a:fillRect/>
          </a:stretch>
        </p:blipFill>
        <p:spPr bwMode="auto">
          <a:xfrm>
            <a:off x="7429520" y="3571877"/>
            <a:ext cx="1428760" cy="3286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21510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  прямая юбка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</a:t>
            </a:r>
            <a:r>
              <a:rPr lang="ru-RU" dirty="0" err="1" smtClean="0"/>
              <a:t>клиньевая</a:t>
            </a:r>
            <a:r>
              <a:rPr lang="ru-RU" dirty="0" smtClean="0"/>
              <a:t> юбка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юбка </a:t>
            </a:r>
            <a:r>
              <a:rPr lang="ru-RU" dirty="0"/>
              <a:t>со </a:t>
            </a:r>
            <a:r>
              <a:rPr lang="ru-RU" dirty="0" smtClean="0"/>
              <a:t>складками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  <p:pic>
        <p:nvPicPr>
          <p:cNvPr id="4" name="Рисунок 3" descr="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7554" y="0"/>
            <a:ext cx="2068813" cy="2928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3353525-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12" y="1643050"/>
            <a:ext cx="2643206" cy="3476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1091886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7687" y="4572008"/>
            <a:ext cx="2000264" cy="2285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214942" y="0"/>
            <a:ext cx="392905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Виды юбок</a:t>
            </a:r>
            <a:endParaRPr lang="ru-RU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8604"/>
            <a:ext cx="8229600" cy="621510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юбка на кокетке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     </a:t>
            </a:r>
          </a:p>
          <a:p>
            <a:pPr>
              <a:buNone/>
            </a:pPr>
            <a:r>
              <a:rPr lang="ru-RU" dirty="0" smtClean="0"/>
              <a:t>     </a:t>
            </a:r>
            <a:r>
              <a:rPr lang="ru-RU" dirty="0" err="1" smtClean="0"/>
              <a:t>юбка-годэ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юбка </a:t>
            </a:r>
            <a:r>
              <a:rPr lang="ru-RU" dirty="0" err="1" smtClean="0"/>
              <a:t>полусолнце</a:t>
            </a:r>
            <a:r>
              <a:rPr lang="ru-RU" dirty="0" smtClean="0"/>
              <a:t> и т.д.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yubka-na-koketke-3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86182" y="214290"/>
            <a:ext cx="2048893" cy="28357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1642827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28926" y="3286124"/>
            <a:ext cx="1714512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yubka-kapsula-art-kyub2-121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57818" y="3788812"/>
            <a:ext cx="2071702" cy="3069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О</a:t>
            </a:r>
            <a:r>
              <a:rPr lang="ru-RU" b="1" dirty="0" smtClean="0">
                <a:solidFill>
                  <a:srgbClr val="C00000"/>
                </a:solidFill>
              </a:rPr>
              <a:t>сновными стилями являются: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64360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- классический;</a:t>
            </a:r>
          </a:p>
          <a:p>
            <a:endParaRPr lang="ru-RU" dirty="0"/>
          </a:p>
          <a:p>
            <a:r>
              <a:rPr lang="ru-RU" dirty="0"/>
              <a:t>- </a:t>
            </a:r>
            <a:r>
              <a:rPr lang="ru-RU" dirty="0" smtClean="0"/>
              <a:t>молодежный;</a:t>
            </a:r>
          </a:p>
          <a:p>
            <a:endParaRPr lang="ru-RU" dirty="0"/>
          </a:p>
          <a:p>
            <a:r>
              <a:rPr lang="ru-RU" dirty="0"/>
              <a:t>- спортивный</a:t>
            </a:r>
            <a:r>
              <a:rPr lang="ru-RU" dirty="0" smtClean="0"/>
              <a:t>;</a:t>
            </a:r>
          </a:p>
          <a:p>
            <a:endParaRPr lang="ru-RU" dirty="0"/>
          </a:p>
          <a:p>
            <a:r>
              <a:rPr lang="ru-RU" dirty="0"/>
              <a:t>- джинсовый</a:t>
            </a:r>
            <a:r>
              <a:rPr lang="ru-RU" dirty="0" smtClean="0"/>
              <a:t>;</a:t>
            </a:r>
          </a:p>
          <a:p>
            <a:endParaRPr lang="ru-RU" dirty="0"/>
          </a:p>
          <a:p>
            <a:r>
              <a:rPr lang="ru-RU" dirty="0"/>
              <a:t>- фольклорный</a:t>
            </a:r>
            <a:r>
              <a:rPr lang="ru-RU" dirty="0" smtClean="0"/>
              <a:t>;</a:t>
            </a:r>
          </a:p>
          <a:p>
            <a:endParaRPr lang="ru-RU" dirty="0"/>
          </a:p>
          <a:p>
            <a:r>
              <a:rPr lang="ru-RU" dirty="0"/>
              <a:t>- ретро.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213458_18436nothumb6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14744" y="4576767"/>
            <a:ext cx="2285041" cy="22812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pokroy-derevenskoy-yubki-162793-lar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2857496"/>
            <a:ext cx="2814408" cy="1724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8536663.jpg"/>
          <p:cNvPicPr>
            <a:picLocks noChangeAspect="1"/>
          </p:cNvPicPr>
          <p:nvPr/>
        </p:nvPicPr>
        <p:blipFill>
          <a:blip r:embed="rId4"/>
          <a:srcRect l="17219" r="17729" b="53125"/>
          <a:stretch>
            <a:fillRect/>
          </a:stretch>
        </p:blipFill>
        <p:spPr>
          <a:xfrm>
            <a:off x="3571868" y="857232"/>
            <a:ext cx="2428892" cy="2500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>
                <a:solidFill>
                  <a:srgbClr val="C00000"/>
                </a:solidFill>
              </a:rPr>
              <a:t>Материалы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14353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- хлопчатобумажные </a:t>
            </a:r>
            <a:r>
              <a:rPr lang="ru-RU" dirty="0" smtClean="0"/>
              <a:t>ткани;</a:t>
            </a:r>
          </a:p>
          <a:p>
            <a:endParaRPr lang="ru-RU" dirty="0"/>
          </a:p>
          <a:p>
            <a:r>
              <a:rPr lang="ru-RU" dirty="0"/>
              <a:t>- льняные </a:t>
            </a:r>
            <a:r>
              <a:rPr lang="ru-RU" dirty="0" smtClean="0"/>
              <a:t>ткани;</a:t>
            </a:r>
          </a:p>
          <a:p>
            <a:endParaRPr lang="ru-RU" dirty="0"/>
          </a:p>
          <a:p>
            <a:r>
              <a:rPr lang="ru-RU" dirty="0"/>
              <a:t>- шерстяные </a:t>
            </a:r>
            <a:r>
              <a:rPr lang="ru-RU" dirty="0" smtClean="0"/>
              <a:t>ткани;</a:t>
            </a:r>
          </a:p>
          <a:p>
            <a:endParaRPr lang="ru-RU" dirty="0"/>
          </a:p>
          <a:p>
            <a:r>
              <a:rPr lang="ru-RU" dirty="0"/>
              <a:t>- вискозные </a:t>
            </a:r>
            <a:r>
              <a:rPr lang="ru-RU" dirty="0" smtClean="0"/>
              <a:t>ткани;</a:t>
            </a:r>
          </a:p>
          <a:p>
            <a:endParaRPr lang="ru-RU" dirty="0"/>
          </a:p>
          <a:p>
            <a:r>
              <a:rPr lang="ru-RU" dirty="0"/>
              <a:t>- синтетические </a:t>
            </a:r>
            <a:r>
              <a:rPr lang="ru-RU" dirty="0" smtClean="0"/>
              <a:t>ткани.</a:t>
            </a:r>
            <a:endParaRPr lang="ru-RU" dirty="0"/>
          </a:p>
        </p:txBody>
      </p:sp>
      <p:pic>
        <p:nvPicPr>
          <p:cNvPr id="4" name="Рисунок 3" descr="skirt-10-88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43636" y="214290"/>
            <a:ext cx="2567406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T1qJAhXmJbXXXXXXXX_!!0-item_pi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942" y="3857628"/>
            <a:ext cx="2714644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Autofit/>
          </a:bodyPr>
          <a:lstStyle/>
          <a:p>
            <a:pPr lvl="0"/>
            <a:r>
              <a:rPr lang="ru-RU" sz="3200" b="1" dirty="0">
                <a:solidFill>
                  <a:srgbClr val="C00000"/>
                </a:solidFill>
              </a:rPr>
              <a:t>Технологическая последовательность изготовления юбки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dirty="0"/>
              <a:t>1. </a:t>
            </a:r>
            <a:r>
              <a:rPr lang="ru-RU" i="1" dirty="0">
                <a:solidFill>
                  <a:srgbClr val="002060"/>
                </a:solidFill>
              </a:rPr>
              <a:t>Разработка модели. Эскиз. </a:t>
            </a:r>
            <a:endParaRPr lang="ru-RU" dirty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i="1" dirty="0"/>
              <a:t>2. Снятие мерок. </a:t>
            </a:r>
            <a:endParaRPr lang="ru-RU" dirty="0"/>
          </a:p>
          <a:p>
            <a:pPr algn="ctr">
              <a:buNone/>
            </a:pPr>
            <a:r>
              <a:rPr lang="ru-RU" i="1" dirty="0"/>
              <a:t>3. </a:t>
            </a:r>
            <a:r>
              <a:rPr lang="ru-RU" i="1" dirty="0">
                <a:solidFill>
                  <a:srgbClr val="002060"/>
                </a:solidFill>
              </a:rPr>
              <a:t>Построение чертежа основы юбки. </a:t>
            </a:r>
            <a:endParaRPr lang="ru-RU" dirty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i="1" dirty="0"/>
              <a:t>4. Моделирование чертежа основы. </a:t>
            </a:r>
            <a:endParaRPr lang="ru-RU" dirty="0"/>
          </a:p>
          <a:p>
            <a:pPr algn="ctr">
              <a:buNone/>
            </a:pPr>
            <a:r>
              <a:rPr lang="ru-RU" i="1" dirty="0"/>
              <a:t>5. </a:t>
            </a:r>
            <a:r>
              <a:rPr lang="ru-RU" i="1" dirty="0">
                <a:solidFill>
                  <a:srgbClr val="002060"/>
                </a:solidFill>
              </a:rPr>
              <a:t>Подготовка выкройки к раскрою. </a:t>
            </a:r>
            <a:endParaRPr lang="ru-RU" dirty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i="1" dirty="0"/>
              <a:t>6. Подготовка ткани к раскрою:</a:t>
            </a:r>
            <a:endParaRPr lang="ru-RU" dirty="0"/>
          </a:p>
          <a:p>
            <a:pPr algn="ctr">
              <a:buNone/>
            </a:pPr>
            <a:r>
              <a:rPr lang="ru-RU" dirty="0" smtClean="0"/>
              <a:t>7</a:t>
            </a:r>
            <a:r>
              <a:rPr lang="ru-RU" dirty="0"/>
              <a:t>. </a:t>
            </a:r>
            <a:r>
              <a:rPr lang="ru-RU" i="1" dirty="0">
                <a:solidFill>
                  <a:srgbClr val="002060"/>
                </a:solidFill>
              </a:rPr>
              <a:t>Подготовка изделия к примерке</a:t>
            </a:r>
            <a:r>
              <a:rPr lang="ru-RU" i="1" dirty="0" smtClean="0">
                <a:solidFill>
                  <a:srgbClr val="002060"/>
                </a:solidFill>
              </a:rPr>
              <a:t>:</a:t>
            </a:r>
            <a:endParaRPr lang="ru-RU" dirty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dirty="0"/>
              <a:t>8. </a:t>
            </a:r>
            <a:r>
              <a:rPr lang="ru-RU" i="1" dirty="0"/>
              <a:t>Проведение первой </a:t>
            </a:r>
            <a:r>
              <a:rPr lang="ru-RU" i="1" dirty="0" smtClean="0"/>
              <a:t>примерки</a:t>
            </a:r>
            <a:r>
              <a:rPr lang="ru-RU" i="1" dirty="0"/>
              <a:t>.</a:t>
            </a:r>
            <a:endParaRPr lang="ru-RU" dirty="0"/>
          </a:p>
          <a:p>
            <a:pPr algn="ctr">
              <a:buNone/>
            </a:pPr>
            <a:r>
              <a:rPr lang="ru-RU" dirty="0"/>
              <a:t>9</a:t>
            </a:r>
            <a:r>
              <a:rPr lang="ru-RU" i="1" dirty="0"/>
              <a:t>. </a:t>
            </a:r>
            <a:r>
              <a:rPr lang="ru-RU" i="1" dirty="0">
                <a:solidFill>
                  <a:srgbClr val="002060"/>
                </a:solidFill>
              </a:rPr>
              <a:t>Обработка изделия после примерки на швейной </a:t>
            </a:r>
            <a:r>
              <a:rPr lang="ru-RU" i="1" dirty="0" smtClean="0">
                <a:solidFill>
                  <a:srgbClr val="002060"/>
                </a:solidFill>
              </a:rPr>
              <a:t>машине.</a:t>
            </a:r>
            <a:endParaRPr lang="ru-RU" dirty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dirty="0" smtClean="0"/>
              <a:t>10</a:t>
            </a:r>
            <a:r>
              <a:rPr lang="ru-RU" dirty="0"/>
              <a:t>. </a:t>
            </a:r>
            <a:r>
              <a:rPr lang="ru-RU" i="1" dirty="0"/>
              <a:t>Обработка нижнего среза </a:t>
            </a:r>
            <a:r>
              <a:rPr lang="ru-RU" i="1" dirty="0" smtClean="0"/>
              <a:t>юбки.</a:t>
            </a:r>
            <a:endParaRPr lang="ru-RU" dirty="0"/>
          </a:p>
          <a:p>
            <a:pPr algn="ctr">
              <a:buNone/>
            </a:pPr>
            <a:r>
              <a:rPr lang="ru-RU" dirty="0" smtClean="0"/>
              <a:t>13</a:t>
            </a:r>
            <a:r>
              <a:rPr lang="ru-RU" dirty="0"/>
              <a:t>. </a:t>
            </a:r>
            <a:r>
              <a:rPr lang="ru-RU" i="1" dirty="0">
                <a:solidFill>
                  <a:srgbClr val="002060"/>
                </a:solidFill>
              </a:rPr>
              <a:t>Оценка готового изделия.</a:t>
            </a:r>
            <a:r>
              <a:rPr lang="ru-RU" dirty="0">
                <a:solidFill>
                  <a:srgbClr val="002060"/>
                </a:solidFill>
              </a:rPr>
              <a:t> </a:t>
            </a:r>
          </a:p>
          <a:p>
            <a:pPr>
              <a:buNone/>
            </a:pPr>
            <a:r>
              <a:rPr lang="ru-RU" dirty="0"/>
              <a:t>14. </a:t>
            </a:r>
            <a:r>
              <a:rPr lang="ru-RU" i="1" dirty="0"/>
              <a:t>Самоконтроль.</a:t>
            </a:r>
            <a:endParaRPr lang="ru-RU" dirty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Моя работа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2545854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628800"/>
            <a:ext cx="5184576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288</Words>
  <Application>Microsoft Office PowerPoint</Application>
  <PresentationFormat>Экран (4:3)</PresentationFormat>
  <Paragraphs>112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   Творческий проект «Юбка»</vt:lpstr>
      <vt:lpstr>Актуальность</vt:lpstr>
      <vt:lpstr>Цель проекта:  </vt:lpstr>
      <vt:lpstr>История юбки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Основными стилями являются: </vt:lpstr>
      <vt:lpstr>Материалы</vt:lpstr>
      <vt:lpstr>Технологическая последовательность изготовления юбки </vt:lpstr>
      <vt:lpstr>Моя работа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Творческий проект «Юбка»</dc:title>
  <dc:creator>Windows User</dc:creator>
  <cp:lastModifiedBy>Татьяна</cp:lastModifiedBy>
  <cp:revision>6</cp:revision>
  <dcterms:created xsi:type="dcterms:W3CDTF">2017-11-07T20:42:24Z</dcterms:created>
  <dcterms:modified xsi:type="dcterms:W3CDTF">2018-12-17T12:07:41Z</dcterms:modified>
</cp:coreProperties>
</file>