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496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22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95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734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636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429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78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469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223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810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224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E9889-7EA2-4B8F-950F-5FFC571B92EF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1FD77-A400-4F43-B3A9-43454718F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7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WordArt 4"/>
          <p:cNvSpPr>
            <a:spLocks noChangeArrowheads="1" noChangeShapeType="1" noTextEdit="1"/>
          </p:cNvSpPr>
          <p:nvPr/>
        </p:nvSpPr>
        <p:spPr bwMode="auto">
          <a:xfrm>
            <a:off x="1331913" y="2060575"/>
            <a:ext cx="6840537" cy="1633538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"/>
                <a:cs typeface="Arial"/>
              </a:rPr>
              <a:t>Гүл- жердің көркі</a:t>
            </a:r>
          </a:p>
        </p:txBody>
      </p:sp>
    </p:spTree>
    <p:extLst>
      <p:ext uri="{BB962C8B-B14F-4D97-AF65-F5344CB8AC3E}">
        <p14:creationId xmlns:p14="http://schemas.microsoft.com/office/powerpoint/2010/main" val="348793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827088" y="836613"/>
            <a:ext cx="7273925" cy="5113337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z="2800" smtClean="0"/>
          </a:p>
        </p:txBody>
      </p:sp>
      <p:pic>
        <p:nvPicPr>
          <p:cNvPr id="47107" name="Picture 3" descr="Эдельвей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581400"/>
            <a:ext cx="8382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 descr="Лото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0"/>
            <a:ext cx="14287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5" descr="Одуванчи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9200"/>
            <a:ext cx="990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6" descr="Гладиолус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6096000"/>
            <a:ext cx="12668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7" descr="Пион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6096000"/>
            <a:ext cx="14001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Picture 8" descr="Орхиде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096000"/>
            <a:ext cx="1371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3" name="Picture 9" descr="Фрезия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1600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4" name="Picture 10" descr="Сирень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990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5" name="Picture 11" descr="Камелия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5715000"/>
            <a:ext cx="838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6" name="Picture 12" descr="Вереск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05500"/>
            <a:ext cx="990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7" name="Picture 13" descr="Астра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096000"/>
            <a:ext cx="12668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8" name="Picture 14" descr="Гвоздика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0"/>
            <a:ext cx="12763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9" name="Picture 15" descr="Дельфиниум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12763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0" name="Picture 16" descr="Подсолнух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990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1" name="Picture 17" descr="Шиповник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90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2" name="Picture 18" descr="Фиалка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12668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3" name="Picture 19" descr="Кувшинка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4" name="Picture 20" descr="Бессмертник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6096000"/>
            <a:ext cx="1314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5" name="Picture 21" descr="Красавка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8600"/>
            <a:ext cx="990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6" name="Picture 22" descr="Лилия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838200"/>
            <a:ext cx="8382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7" name="Picture 23" descr="Георгин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752600"/>
            <a:ext cx="8382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8" name="Picture 24" descr="Гортензия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2743200"/>
            <a:ext cx="838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9" name="Picture 25" descr="Ромашка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572000"/>
            <a:ext cx="838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0" name="Picture 26" descr="Портулак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0"/>
            <a:ext cx="12668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1" name="Picture 27" descr="Тюльпан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096000"/>
            <a:ext cx="12668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67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Сиреневый цветок с желтой серединкой. &#10;Размер: 700x624. &#10;Размер файла: 318,84 К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724400"/>
            <a:ext cx="2971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 descr="Красно-белая примула. &#10;Размер: 700x636. &#10;Размер файла: 396,14 К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4400"/>
            <a:ext cx="2971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4" descr="Ярко-розовая водяная лилия с бутоном. &#10;Размер: 700x534. &#10;Размер файла: 360,48 К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724400"/>
            <a:ext cx="3352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5" descr="Розовая цинния - осеннее цветение. &#10;Размер: 700x592. &#10;Размер файла: 299,62 КБ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0"/>
            <a:ext cx="2971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6" descr="Два розовых пиона. &#10;Размер: 700x525. &#10;Размер файла: 397,66 КБ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3124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7" descr="Ярко-розовая примула Аляска Роуз (Alaska Rose). &#10;Размер: 700x882. &#10;Размер файла: 594,71 КБ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48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6" name="WordArt 9"/>
          <p:cNvSpPr>
            <a:spLocks noChangeArrowheads="1" noChangeShapeType="1" noTextEdit="1"/>
          </p:cNvSpPr>
          <p:nvPr/>
        </p:nvSpPr>
        <p:spPr bwMode="auto">
          <a:xfrm>
            <a:off x="1066800" y="2843213"/>
            <a:ext cx="7010400" cy="11779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Мына гүлдерге назар аударайық</a:t>
            </a:r>
          </a:p>
        </p:txBody>
      </p:sp>
    </p:spTree>
    <p:extLst>
      <p:ext uri="{BB962C8B-B14F-4D97-AF65-F5344CB8AC3E}">
        <p14:creationId xmlns:p14="http://schemas.microsoft.com/office/powerpoint/2010/main" val="114991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85750"/>
            <a:ext cx="7715250" cy="635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27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0180" name="Picture 4" descr="cvetok_8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215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 descr="IMG_00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1" name="Picture 3" descr="Изображение 0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2" name="Picture 4" descr="Изображение 0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3" name="Picture 5" descr="Изображение 05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153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4" name="Picture 6" descr="Изображение 06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5" name="Picture 7" descr="Изображение 05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6" name="Picture 8" descr="Изображение 06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0350"/>
            <a:ext cx="8964613" cy="711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706361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6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5" presetID="5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1761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5" presetID="5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1761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500"/>
                            </p:stCondLst>
                            <p:childTnLst>
                              <p:par>
                                <p:cTn id="35" presetID="18" presetClass="entr" presetSubtype="1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17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65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6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25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9572" name="Picture 4" descr="cvetok_8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96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4" descr="b2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933825"/>
            <a:ext cx="2376488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5" descr="b2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412875"/>
            <a:ext cx="246380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6" descr="b2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981075"/>
            <a:ext cx="2520950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70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Экран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Темиржан</dc:creator>
  <cp:lastModifiedBy>Темиржан</cp:lastModifiedBy>
  <cp:revision>1</cp:revision>
  <dcterms:created xsi:type="dcterms:W3CDTF">2019-04-03T17:13:01Z</dcterms:created>
  <dcterms:modified xsi:type="dcterms:W3CDTF">2019-04-03T17:13:26Z</dcterms:modified>
</cp:coreProperties>
</file>