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8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1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01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4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1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85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7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6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19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21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0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1BB96-4721-4D70-A831-56DE49AF843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AE1DD-7953-475E-A4CA-FE9E2F35A5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90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WordArt 4"/>
          <p:cNvSpPr>
            <a:spLocks noChangeArrowheads="1" noChangeShapeType="1" noTextEdit="1"/>
          </p:cNvSpPr>
          <p:nvPr/>
        </p:nvSpPr>
        <p:spPr bwMode="auto">
          <a:xfrm>
            <a:off x="1042988" y="1341438"/>
            <a:ext cx="7561262" cy="2679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Хайуанаттар әлемі</a:t>
            </a:r>
          </a:p>
        </p:txBody>
      </p:sp>
    </p:spTree>
    <p:extLst>
      <p:ext uri="{BB962C8B-B14F-4D97-AF65-F5344CB8AC3E}">
        <p14:creationId xmlns:p14="http://schemas.microsoft.com/office/powerpoint/2010/main" val="27736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71500"/>
            <a:ext cx="82153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50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571500"/>
            <a:ext cx="764381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3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643063"/>
            <a:ext cx="396398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5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714500"/>
            <a:ext cx="3917950" cy="441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WordArt 6"/>
          <p:cNvSpPr>
            <a:spLocks noChangeArrowheads="1" noChangeShapeType="1" noTextEdit="1"/>
          </p:cNvSpPr>
          <p:nvPr/>
        </p:nvSpPr>
        <p:spPr bwMode="auto">
          <a:xfrm>
            <a:off x="1692275" y="692150"/>
            <a:ext cx="5616575" cy="5238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Жануарларды атаңдар</a:t>
            </a:r>
          </a:p>
        </p:txBody>
      </p:sp>
    </p:spTree>
    <p:extLst>
      <p:ext uri="{BB962C8B-B14F-4D97-AF65-F5344CB8AC3E}">
        <p14:creationId xmlns:p14="http://schemas.microsoft.com/office/powerpoint/2010/main" val="26347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285875"/>
            <a:ext cx="3662362" cy="428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4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Oval 2"/>
          <p:cNvSpPr>
            <a:spLocks noChangeArrowheads="1"/>
          </p:cNvSpPr>
          <p:nvPr/>
        </p:nvSpPr>
        <p:spPr bwMode="auto">
          <a:xfrm>
            <a:off x="1547813" y="1071563"/>
            <a:ext cx="5761037" cy="4805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1075" name="Picture 3" descr="petuh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0"/>
            <a:ext cx="2786062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9"/>
          <p:cNvSpPr txBox="1">
            <a:spLocks noChangeArrowheads="1"/>
          </p:cNvSpPr>
          <p:nvPr/>
        </p:nvSpPr>
        <p:spPr bwMode="auto">
          <a:xfrm>
            <a:off x="2843213" y="2852738"/>
            <a:ext cx="4157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k-KZ" sz="2400" b="1"/>
              <a:t>Аттарын атап көрейік</a:t>
            </a:r>
            <a:endParaRPr lang="ru-RU" sz="2400" b="1"/>
          </a:p>
        </p:txBody>
      </p:sp>
      <p:pic>
        <p:nvPicPr>
          <p:cNvPr id="6144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500063"/>
            <a:ext cx="342900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3429000"/>
            <a:ext cx="2733675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929063"/>
            <a:ext cx="2643188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Үй жануарлары мен хайуанаттары</a:t>
            </a:r>
          </a:p>
        </p:txBody>
      </p:sp>
      <p:sp>
        <p:nvSpPr>
          <p:cNvPr id="62467" name="Прямоугольник 3"/>
          <p:cNvSpPr>
            <a:spLocks noChangeArrowheads="1"/>
          </p:cNvSpPr>
          <p:nvPr/>
        </p:nvSpPr>
        <p:spPr bwMode="auto">
          <a:xfrm>
            <a:off x="214313" y="2071688"/>
            <a:ext cx="50720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/>
              <a:t>Қой сүйеді баласын: Қоңырым- деп, </a:t>
            </a:r>
          </a:p>
          <a:p>
            <a:r>
              <a:rPr lang="ru-RU" sz="3600"/>
              <a:t>Ештеңені білмейтін момыным – деп.</a:t>
            </a:r>
          </a:p>
        </p:txBody>
      </p:sp>
      <p:pic>
        <p:nvPicPr>
          <p:cNvPr id="624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143125"/>
            <a:ext cx="414337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81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Содержимое 2"/>
          <p:cNvSpPr>
            <a:spLocks noGrp="1"/>
          </p:cNvSpPr>
          <p:nvPr>
            <p:ph idx="1"/>
          </p:nvPr>
        </p:nvSpPr>
        <p:spPr>
          <a:xfrm>
            <a:off x="0" y="928688"/>
            <a:ext cx="4786313" cy="5197475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Ешкі сүйеді баласын: Лағым- деп, </a:t>
            </a:r>
          </a:p>
          <a:p>
            <a:pPr>
              <a:buFontTx/>
              <a:buNone/>
            </a:pPr>
            <a:r>
              <a:rPr lang="ru-RU" smtClean="0"/>
              <a:t>Тастан-тасқа секірген шұнағым – деп.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928688"/>
            <a:ext cx="37861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56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Содержимое 2"/>
          <p:cNvSpPr>
            <a:spLocks noGrp="1"/>
          </p:cNvSpPr>
          <p:nvPr>
            <p:ph idx="1"/>
          </p:nvPr>
        </p:nvSpPr>
        <p:spPr>
          <a:xfrm>
            <a:off x="1071563" y="428625"/>
            <a:ext cx="7572375" cy="5340350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Сиыр сүйеді баласын: Торпағым- деп, </a:t>
            </a:r>
          </a:p>
          <a:p>
            <a:pPr>
              <a:buFontTx/>
              <a:buNone/>
            </a:pPr>
            <a:r>
              <a:rPr lang="ru-RU" smtClean="0"/>
              <a:t>"Қараңғыға баспаған қорқағым!" – деп.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57375"/>
            <a:ext cx="7000875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9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401050" cy="5483225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     Үй жануарларының адам өмірінде маңызы өте зор. Жесе – тамақ, мінсе– көлік, жүнінен, терісінен киімдер аламыз. Сондықтан адамдар оларға аса қамқорлықпен қарайды. Қыста жылы қорада ұстап, жем-шөп, су беріп асырайды.</a:t>
            </a:r>
          </a:p>
        </p:txBody>
      </p:sp>
    </p:spTree>
    <p:extLst>
      <p:ext uri="{BB962C8B-B14F-4D97-AF65-F5344CB8AC3E}">
        <p14:creationId xmlns:p14="http://schemas.microsoft.com/office/powerpoint/2010/main" val="256188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kk-KZ" b="1" smtClean="0"/>
              <a:t>Ойлан да ,тап!</a:t>
            </a:r>
            <a:endParaRPr lang="ru-RU" b="1" smtClean="0"/>
          </a:p>
        </p:txBody>
      </p:sp>
      <p:pic>
        <p:nvPicPr>
          <p:cNvPr id="675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357313"/>
            <a:ext cx="7929562" cy="5286375"/>
          </a:xfrm>
          <a:noFill/>
        </p:spPr>
      </p:pic>
    </p:spTree>
    <p:extLst>
      <p:ext uri="{BB962C8B-B14F-4D97-AF65-F5344CB8AC3E}">
        <p14:creationId xmlns:p14="http://schemas.microsoft.com/office/powerpoint/2010/main" val="32087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8611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8913"/>
            <a:ext cx="9144000" cy="6669087"/>
          </a:xfrm>
          <a:solidFill>
            <a:srgbClr val="FFFFFF">
              <a:alpha val="0"/>
            </a:srgbClr>
          </a:solidFill>
        </p:spPr>
      </p:pic>
      <p:sp>
        <p:nvSpPr>
          <p:cNvPr id="68612" name="WordArt 5"/>
          <p:cNvSpPr>
            <a:spLocks noChangeArrowheads="1" noChangeShapeType="1" noTextEdit="1"/>
          </p:cNvSpPr>
          <p:nvPr/>
        </p:nvSpPr>
        <p:spPr bwMode="auto">
          <a:xfrm>
            <a:off x="2124075" y="1268413"/>
            <a:ext cx="5472113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"/>
                <a:cs typeface="Arial"/>
              </a:rPr>
              <a:t>Орман дегеніміз не?</a:t>
            </a:r>
          </a:p>
        </p:txBody>
      </p:sp>
    </p:spTree>
    <p:extLst>
      <p:ext uri="{BB962C8B-B14F-4D97-AF65-F5344CB8AC3E}">
        <p14:creationId xmlns:p14="http://schemas.microsoft.com/office/powerpoint/2010/main" val="104502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Үй жануарлары мен хайуанаттары</vt:lpstr>
      <vt:lpstr>Презентация PowerPoint</vt:lpstr>
      <vt:lpstr>Презентация PowerPoint</vt:lpstr>
      <vt:lpstr>Презентация PowerPoint</vt:lpstr>
      <vt:lpstr>Ойлан да ,тап!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Темиржан</dc:creator>
  <cp:lastModifiedBy>Темиржан</cp:lastModifiedBy>
  <cp:revision>1</cp:revision>
  <dcterms:created xsi:type="dcterms:W3CDTF">2019-04-03T17:18:46Z</dcterms:created>
  <dcterms:modified xsi:type="dcterms:W3CDTF">2019-04-03T17:19:08Z</dcterms:modified>
</cp:coreProperties>
</file>