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47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64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08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340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20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259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150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03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0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4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14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72C3F-0D2E-45DD-A790-93A90C0AEF20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F7821-0785-442F-9B33-18F2E8265D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07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8000" b="1" smtClean="0">
                <a:latin typeface="Times New Roman" pitchFamily="18" charset="0"/>
                <a:cs typeface="Times New Roman" pitchFamily="18" charset="0"/>
              </a:rPr>
              <a:t>Қыстық киімдер</a:t>
            </a:r>
            <a:endParaRPr lang="ru-RU" sz="8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357313"/>
            <a:ext cx="7358062" cy="521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8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Қолғап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571625"/>
            <a:ext cx="5286375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52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Бас киім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7438" y="1643063"/>
            <a:ext cx="4500562" cy="4714875"/>
          </a:xfrm>
          <a:noFill/>
        </p:spPr>
      </p:pic>
    </p:spTree>
    <p:extLst>
      <p:ext uri="{BB962C8B-B14F-4D97-AF65-F5344CB8AC3E}">
        <p14:creationId xmlns:p14="http://schemas.microsoft.com/office/powerpoint/2010/main" val="2030249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8000" b="1" smtClean="0">
                <a:latin typeface="Times New Roman" pitchFamily="18" charset="0"/>
                <a:cs typeface="Times New Roman" pitchFamily="18" charset="0"/>
              </a:rPr>
              <a:t>Мойын орағыш</a:t>
            </a:r>
            <a:endParaRPr lang="ru-RU" sz="8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47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24150" y="1719263"/>
            <a:ext cx="3695700" cy="4286250"/>
          </a:xfrm>
          <a:noFill/>
        </p:spPr>
      </p:pic>
    </p:spTree>
    <p:extLst>
      <p:ext uri="{BB962C8B-B14F-4D97-AF65-F5344CB8AC3E}">
        <p14:creationId xmlns:p14="http://schemas.microsoft.com/office/powerpoint/2010/main" val="420415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357188" y="0"/>
            <a:ext cx="8229600" cy="1417638"/>
          </a:xfrm>
        </p:spPr>
        <p:txBody>
          <a:bodyPr/>
          <a:lstStyle/>
          <a:p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Шұлық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7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25" y="1571625"/>
            <a:ext cx="5143500" cy="5286375"/>
          </a:xfrm>
          <a:noFill/>
        </p:spPr>
      </p:pic>
    </p:spTree>
    <p:extLst>
      <p:ext uri="{BB962C8B-B14F-4D97-AF65-F5344CB8AC3E}">
        <p14:creationId xmlns:p14="http://schemas.microsoft.com/office/powerpoint/2010/main" val="134770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Пима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38" y="1795463"/>
            <a:ext cx="6786562" cy="4562475"/>
          </a:xfrm>
          <a:noFill/>
        </p:spPr>
      </p:pic>
    </p:spTree>
    <p:extLst>
      <p:ext uri="{BB962C8B-B14F-4D97-AF65-F5344CB8AC3E}">
        <p14:creationId xmlns:p14="http://schemas.microsoft.com/office/powerpoint/2010/main" val="294636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Тон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0188" y="1357313"/>
            <a:ext cx="6238875" cy="5000625"/>
          </a:xfrm>
          <a:noFill/>
        </p:spPr>
      </p:pic>
    </p:spTree>
    <p:extLst>
      <p:ext uri="{BB962C8B-B14F-4D97-AF65-F5344CB8AC3E}">
        <p14:creationId xmlns:p14="http://schemas.microsoft.com/office/powerpoint/2010/main" val="1354610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Жейде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8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1688" y="1643063"/>
            <a:ext cx="4714875" cy="5000625"/>
          </a:xfrm>
          <a:noFill/>
        </p:spPr>
      </p:pic>
    </p:spTree>
    <p:extLst>
      <p:ext uri="{BB962C8B-B14F-4D97-AF65-F5344CB8AC3E}">
        <p14:creationId xmlns:p14="http://schemas.microsoft.com/office/powerpoint/2010/main" val="16277597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Қыстық киімдер</vt:lpstr>
      <vt:lpstr>Қолғап</vt:lpstr>
      <vt:lpstr>Бас киім</vt:lpstr>
      <vt:lpstr>Мойын орағыш</vt:lpstr>
      <vt:lpstr>Шұлық</vt:lpstr>
      <vt:lpstr>Пима</vt:lpstr>
      <vt:lpstr>Тон</vt:lpstr>
      <vt:lpstr>Жейде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Қыстық киімдер</dc:title>
  <dc:creator>Темиржан</dc:creator>
  <cp:lastModifiedBy>Темиржан</cp:lastModifiedBy>
  <cp:revision>1</cp:revision>
  <dcterms:created xsi:type="dcterms:W3CDTF">2019-04-03T17:22:11Z</dcterms:created>
  <dcterms:modified xsi:type="dcterms:W3CDTF">2019-04-03T17:22:24Z</dcterms:modified>
</cp:coreProperties>
</file>