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1" r:id="rId9"/>
    <p:sldId id="264" r:id="rId10"/>
    <p:sldId id="266" r:id="rId11"/>
    <p:sldId id="267" r:id="rId12"/>
    <p:sldId id="265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AAFA-A027-4CA1-A64B-5192BCC84BBA}" type="datetimeFigureOut">
              <a:rPr lang="ru-RU" smtClean="0"/>
              <a:t>22.11.2016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3B0F1-9763-45E7-B06E-3E5865B337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064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AAFA-A027-4CA1-A64B-5192BCC84BBA}" type="datetimeFigureOut">
              <a:rPr lang="ru-RU" smtClean="0"/>
              <a:t>22.11.2016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3B0F1-9763-45E7-B06E-3E5865B337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2020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AAFA-A027-4CA1-A64B-5192BCC84BBA}" type="datetimeFigureOut">
              <a:rPr lang="ru-RU" smtClean="0"/>
              <a:t>22.11.2016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3B0F1-9763-45E7-B06E-3E5865B337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7271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AAFA-A027-4CA1-A64B-5192BCC84BBA}" type="datetimeFigureOut">
              <a:rPr lang="ru-RU" smtClean="0"/>
              <a:t>22.11.2016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3B0F1-9763-45E7-B06E-3E5865B337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504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AAFA-A027-4CA1-A64B-5192BCC84BBA}" type="datetimeFigureOut">
              <a:rPr lang="ru-RU" smtClean="0"/>
              <a:t>22.11.2016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3B0F1-9763-45E7-B06E-3E5865B337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434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AAFA-A027-4CA1-A64B-5192BCC84BBA}" type="datetimeFigureOut">
              <a:rPr lang="ru-RU" smtClean="0"/>
              <a:t>22.11.2016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3B0F1-9763-45E7-B06E-3E5865B337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8947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AAFA-A027-4CA1-A64B-5192BCC84BBA}" type="datetimeFigureOut">
              <a:rPr lang="ru-RU" smtClean="0"/>
              <a:t>22.11.2016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3B0F1-9763-45E7-B06E-3E5865B337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1641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AAFA-A027-4CA1-A64B-5192BCC84BBA}" type="datetimeFigureOut">
              <a:rPr lang="ru-RU" smtClean="0"/>
              <a:t>22.11.2016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3B0F1-9763-45E7-B06E-3E5865B337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7950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AAFA-A027-4CA1-A64B-5192BCC84BBA}" type="datetimeFigureOut">
              <a:rPr lang="ru-RU" smtClean="0"/>
              <a:t>22.11.2016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3B0F1-9763-45E7-B06E-3E5865B337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0325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AAFA-A027-4CA1-A64B-5192BCC84BBA}" type="datetimeFigureOut">
              <a:rPr lang="ru-RU" smtClean="0"/>
              <a:t>22.11.2016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3B0F1-9763-45E7-B06E-3E5865B337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144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BAAFA-A027-4CA1-A64B-5192BCC84BBA}" type="datetimeFigureOut">
              <a:rPr lang="ru-RU" smtClean="0"/>
              <a:t>22.11.2016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3B0F1-9763-45E7-B06E-3E5865B337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7013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BAAFA-A027-4CA1-A64B-5192BCC84BBA}" type="datetimeFigureOut">
              <a:rPr lang="ru-RU" smtClean="0"/>
              <a:t>22.11.2016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73B0F1-9763-45E7-B06E-3E5865B337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8488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0798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7841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7993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6181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761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3140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6204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9672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88836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4156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53098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74349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7581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31825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53953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94471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252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59932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67250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91096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65790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4" y="-13026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80678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97323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66362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955435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0</Words>
  <Application>Microsoft Office PowerPoint</Application>
  <PresentationFormat>Экран (4:3)</PresentationFormat>
  <Paragraphs>0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Сафонова Наталья</dc:creator>
  <cp:lastModifiedBy>Сафонова Наталья</cp:lastModifiedBy>
  <cp:revision>22</cp:revision>
  <dcterms:created xsi:type="dcterms:W3CDTF">2016-11-18T10:42:03Z</dcterms:created>
  <dcterms:modified xsi:type="dcterms:W3CDTF">2016-11-22T11:31:34Z</dcterms:modified>
</cp:coreProperties>
</file>