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UHFp7-qwIxU/VGnlIZT0ONI/AAAAAAAAFhs/3DWJjX7PUwg/s1600/20-30-%D0%B4%D0%BB%D1%8F%2B%D1%81%D1%82%D0%B0%D1%80%D1%88%D0%B8%D1%85%2B(%D0%BA%D0%BE%D0%BF%D0%B8%D1%8F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23" y="0"/>
            <a:ext cx="91716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17828" y="1268760"/>
            <a:ext cx="648072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ФУНКЦИОНАЛЬНАЯ АКТИВНОСТЬ ЧЕЛОВЕКА И ВЗАИМОСВЯЗЬ ФИЗИЧЕСКОЙ И УМСТВЕННОЙ ДЕЯТЕЛЬНОСТИ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Заинчуковская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Ева Олеговна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«А» класс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№7»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г.Майкопа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преподаватель-организатор ОБЖ МБОУ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 №7»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Кирпилянский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646899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pdb/401063/84b98bb5-2a4a-40d8-a9f4-d07212d6a6c1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58401" y="1268760"/>
            <a:ext cx="6984776" cy="3708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Функциональная активность человека.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 Функциональная активность человека характеризуется различными двигательными актами: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-сокращением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мышцы сердца,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передвижением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тела в пространстве,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движением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глазных яблок,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-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глотанием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-дыханием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также двигательным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компонентом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речи, мимики.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2052" name="Picture 4" descr="https://i.pinimg.com/originals/bd/3c/d6/bd3cd679566d88660da1e7adc6246b0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99327"/>
            <a:ext cx="284449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983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ng.oformi-foto.ru/2478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" y="10103"/>
            <a:ext cx="9134142" cy="685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821168"/>
            <a:ext cx="6336704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На развитие функций мышц большое влияние оказывают силы гравитации и инерции, которые мышца вынуждена постоянно преодолевать. Важную роль играют время, в течение которого развертывается мышечное сокращение, и пространство, в котором оно происходит.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127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054037/8fc2524d-4347-4217-8576-646000c7985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374" y="0"/>
            <a:ext cx="9252520" cy="689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1484784"/>
            <a:ext cx="6264696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Предполагается и целым рядом научных работ доказывается, что труд создал человека. Понятие «труд» включает различные его виды. Между тем существуют два основных вида трудовой деятельности человека – </a:t>
            </a: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физический и умственный труд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их промежуточные сочетания.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4102" name="Picture 6" descr="https://atribootica.ru/upload/1500_1500/14/2a/142ac84fe90e09fc079084d0c5a93d3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43083"/>
            <a:ext cx="3096344" cy="283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09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ng.pngtree.com/png_detail/18/09/10/pngtree-cartoon-pencil-bell-frame-material-free-to-pull-png-clipart_29494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4"/>
            <a:ext cx="9144000" cy="688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25646" y="2708920"/>
            <a:ext cx="7416824" cy="4136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Физический труд</a:t>
            </a:r>
            <a:r>
              <a:rPr lang="ru-RU" b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 –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это вид деятельности человека, особенности которой определяются комплексом факторов, отличающих один вид деятельности от другого, связанного с наличием каких–либо климатических, производственных, физических, информационных и тому подобных факторов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Выполнение физической работы всегда связано с определенной тяжестью труда, которая определяется степенью вовлечения в работу скелетных мышц и отражающая физиологическую стоимость преимущественно физической нагрузки. </a:t>
            </a:r>
            <a:r>
              <a:rPr lang="ru-RU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По степени тяжести различают физически легкий труд, средней тяжести, тяжелый и очень тяжелый</a:t>
            </a:r>
            <a:r>
              <a:rPr lang="ru-RU" i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11171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i.pinimg.com/originals/ef/b9/e5/efb9e5ff0b77a26df698647fd26a02d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774804"/>
            <a:ext cx="7560840" cy="3385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Умственный труд –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 это деятельность человека по преобразованию сформированной в его сознании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модели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действительности путем создания новых понятий, суждений, умозаключений, а на их основе – гипотез и теории. </a:t>
            </a: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u="sng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Результат </a:t>
            </a:r>
            <a:r>
              <a:rPr lang="ru-RU" b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умственного труда –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научные и духовные ценности или решения, которые посредством управляющих воздействий на орудия труда используются для удовлетворения общественных или личных потребностей. </a:t>
            </a:r>
            <a:r>
              <a:rPr lang="ru-RU" b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Умственный труд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выступает в различных формах, зависящих от вида концептуальной модели и целей, которые стоят перед человеком (эти условия определяют специфику умственного труда).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6150" name="Picture 6" descr="https://zhuksch5.edumsko.ru/uploads/2400/2337/section/313512/c23df1bbe4a313aa410b0d631e903add.jpg?153786015657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5" b="14626"/>
          <a:stretch/>
        </p:blipFill>
        <p:spPr bwMode="auto">
          <a:xfrm>
            <a:off x="2699792" y="4112568"/>
            <a:ext cx="3960440" cy="198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0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ng.oformi-foto.ru/247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20688"/>
            <a:ext cx="7992888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 неспецифическим особенностям умственного труда относятся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прием и переработка информации, сравнение полученной информации с хранящейся в памяти человека, ее преобразование, определение проблемной ситуации, путей разрешения проблемы и формирование цели умственного труда в зависимости от вида и способов преобразования информации и выработки решения различают репродуктивные и продуктивные (творческие) виды умственного труда. 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7172" name="Picture 4" descr="https://i.siteapi.org/9CZq-B1vkCjDGxYKB3LCVh3D_-M=/0x0:1100x324/613714a8147c723.ru.s.siteapi.org/img/q0xjlb70xiookkk8wgc0gc0c40880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91" y="2799428"/>
            <a:ext cx="792088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75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nachalo4ka.ru/wp-content/uploads/2014/08/ramka_1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12"/>
            <a:ext cx="9131184" cy="684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1196" y="1157935"/>
            <a:ext cx="7128792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 репродуктивных видах труда используются заранее известные преобразования с фиксированными алгоритмами действий (например, счетные операции), в творческом труде алгоритмы либо вообще неизвестны, либо даны в неясном виде. Оценка человеком себя как субъекта умственного труда, мотивов деятельности, значимости цели и самого процесса труда составляет эмоциональную составляющую умственного труда. 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8196" name="Picture 4" descr="https://feyzem.com/upload/photos/2017/12/fDp6liJms1pxBvQQlmFD_url_imag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8" b="18711"/>
          <a:stretch/>
        </p:blipFill>
        <p:spPr bwMode="auto">
          <a:xfrm>
            <a:off x="1835696" y="3455756"/>
            <a:ext cx="5472608" cy="191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425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ya-webdesign.com/images/crayons-transparent-border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27" y="18988"/>
            <a:ext cx="9137104" cy="686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4784" y="783722"/>
            <a:ext cx="6981328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Эффективность его определяется уровнем знаний и возможностью их осуществить, способностями человека, и его волевыми характеристиками. </a:t>
            </a:r>
            <a:r>
              <a:rPr lang="ru-RU" b="1" i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При высокой напряженности умственного труда,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особенно если она связана с дефицитом времени, могут возникать явления умственной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блокады (временное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торможение процесса умственного труда), которые предохраняют функциональные системы центральной нервной системы от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разобщения.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9220" name="Picture 4" descr="http://itd1.mycdn.me/image?id=859902569057&amp;t=20&amp;plc=WEB&amp;tkn=*gf1tvuQezRHsXxrR77dr7ONhnf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51067"/>
            <a:ext cx="4608512" cy="273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090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hotostyle.narod.ru/download/vinetka/vin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785139"/>
            <a:ext cx="7272808" cy="2748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Взаимосвязь физической и</a:t>
            </a:r>
            <a:r>
              <a:rPr lang="ru-RU" b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умственной деятельности</a:t>
            </a:r>
            <a:r>
              <a:rPr lang="ru-RU" b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 </a:t>
            </a:r>
            <a:r>
              <a:rPr lang="ru-RU" b="1" i="1" u="sng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человека.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 Одна из важнейших характеристик личности – </a:t>
            </a:r>
            <a:r>
              <a:rPr lang="ru-RU" i="1" dirty="0">
                <a:latin typeface="Times New Roman"/>
                <a:ea typeface="Calibri"/>
                <a:cs typeface="Times New Roman"/>
              </a:rPr>
              <a:t>интеллект.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 Условием интеллектуальной деятельности и ее характеристикой служат умственные способности, которые формируются и развиваются в течение всей жизни.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Интеллект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проявляется в познавательной и творческой деятельности, включает процесс приобретения знаний, опыт и способность использовать их на практике.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10244" name="Picture 4" descr="https://3.bp.blogspot.com/-_q6DHz6rcxg/V86pbZ7p8kI/AAAAAAAAANg/Yk6z6Iz8kd0DOg3V5Ju71DMlwSuUE9QhwCLcB/s1600/girl-23818_128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18632"/>
            <a:ext cx="2520280" cy="322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39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ubr.ac.th/career_tech/images/School%20backgrounds%20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1630814"/>
            <a:ext cx="5472608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Другой, не менее важной стороной личности является эмоционально‑волевая сфера, темперамент и характер. Возможность регулировать формирование личности достигается тренировкой, упражнением и воспитанием.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А систематические занятия физическими упражнениями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, и тем более учебно‑тренировочные занятия в спорте оказывают положительное воздействие на психические функции, с детского возраста формируют умственную и эмоциональную устойчивость к напряженной деятельности. </a:t>
            </a:r>
            <a:endParaRPr lang="ru-RU" sz="1600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9959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www.desktopbackground.org/download/2560x1600/2014/07/12/792135_school-wallpapers-clipart_3500x3500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73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116632"/>
            <a:ext cx="6408712" cy="3596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Учебный день школьников насыщен значительными умственными и эмоциональными нагрузками. Вынужденная рабочая поза, когда мышцы, удерживающие туловище в определенном состоянии, долгое время напряжены, частые нарушения режима труда 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отдыха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–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все это может служить причиной утомления, которое накапливается и переходит в переутомление. Чтобы этого не случилось, необходимо один вид деятельности сменять другим. Наиболее эффективная форма отдыха при умственном труде – активный отдых в виде умеренного физического труда или занятий физическими упражнениями.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12292" name="Picture 4" descr="https://i.pinimg.com/originals/e8/c3/16/e8c3169e55bf28cea0a24d439546c3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00249"/>
            <a:ext cx="2304256" cy="33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87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.pinimg.com/originals/6d/04/ca/6d04caffb8d2e033f29e0f13cf1d26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97381" y="788277"/>
            <a:ext cx="7704856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Большое профилактическое значение имеют и самостоятельные занятия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школьников физическими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упражнениями в режиме дня. Ежедневная утренняя зарядка, прогулка или пробежка на свежем воздухе благоприятно влияют на организм, повышают тонус мышц, улучшают кровообращение и газообмен, а это положительно влияет на повышение умственной работоспособности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у учеников. Так же важен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активный отдых в каникулы: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школьники после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отдыха в спортивно‑оздоровительном лагере начинают учебный год, имея более высокую работоспособность.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13316" name="Picture 4" descr="https://yotsuyagakuin-ryoiku.com/blogs/wp/wp-content/uploads/841641-1024x95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18772"/>
            <a:ext cx="3135461" cy="291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762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5.infourok.ru/uploads/ex/08cc/0004eacb-f3ebd3af/hello_html_m2097f33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2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499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507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Se7en</dc:creator>
  <cp:lastModifiedBy>RePack by Diakov</cp:lastModifiedBy>
  <cp:revision>7</cp:revision>
  <dcterms:created xsi:type="dcterms:W3CDTF">2019-04-07T07:13:58Z</dcterms:created>
  <dcterms:modified xsi:type="dcterms:W3CDTF">2019-04-07T08:12:07Z</dcterms:modified>
</cp:coreProperties>
</file>