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71" r:id="rId14"/>
    <p:sldId id="272" r:id="rId15"/>
    <p:sldId id="273" r:id="rId16"/>
    <p:sldId id="274" r:id="rId17"/>
    <p:sldId id="275" r:id="rId18"/>
    <p:sldId id="280" r:id="rId19"/>
    <p:sldId id="276" r:id="rId20"/>
    <p:sldId id="277" r:id="rId21"/>
    <p:sldId id="278" r:id="rId22"/>
    <p:sldId id="279" r:id="rId23"/>
    <p:sldId id="281" r:id="rId24"/>
    <p:sldId id="284" r:id="rId25"/>
    <p:sldId id="282" r:id="rId26"/>
    <p:sldId id="283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9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31" r:id="rId68"/>
    <p:sldId id="325" r:id="rId69"/>
    <p:sldId id="326" r:id="rId70"/>
    <p:sldId id="328" r:id="rId71"/>
    <p:sldId id="332" r:id="rId72"/>
    <p:sldId id="333" r:id="rId73"/>
    <p:sldId id="327" r:id="rId74"/>
    <p:sldId id="329" r:id="rId75"/>
    <p:sldId id="330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1" r:id="rId84"/>
    <p:sldId id="342" r:id="rId85"/>
    <p:sldId id="343" r:id="rId86"/>
    <p:sldId id="344" r:id="rId87"/>
    <p:sldId id="345" r:id="rId88"/>
    <p:sldId id="346" r:id="rId89"/>
    <p:sldId id="347" r:id="rId90"/>
    <p:sldId id="348" r:id="rId91"/>
    <p:sldId id="349" r:id="rId92"/>
    <p:sldId id="352" r:id="rId93"/>
    <p:sldId id="350" r:id="rId94"/>
    <p:sldId id="351" r:id="rId95"/>
    <p:sldId id="353" r:id="rId96"/>
    <p:sldId id="354" r:id="rId97"/>
    <p:sldId id="357" r:id="rId98"/>
    <p:sldId id="355" r:id="rId99"/>
    <p:sldId id="356" r:id="rId10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4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6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3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6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8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3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9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3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6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9.jpeg"/><Relationship Id="rId4" Type="http://schemas.openxmlformats.org/officeDocument/2006/relationships/image" Target="../media/image148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1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3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5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75478" y="444023"/>
            <a:ext cx="7193059" cy="1754326"/>
          </a:xfrm>
          <a:prstGeom prst="rect">
            <a:avLst/>
          </a:prstGeom>
          <a:effectLst/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5400" b="1" i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Азбука</a:t>
            </a:r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5400" b="1" i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Челябинской области</a:t>
            </a:r>
            <a:r>
              <a:rPr lang="ru-RU" sz="5400" b="1" i="1" dirty="0" smtClean="0">
                <a:ln w="50800"/>
                <a:solidFill>
                  <a:schemeClr val="bg1">
                    <a:shade val="50000"/>
                  </a:schemeClr>
                </a:solidFill>
                <a:latin typeface="Arno Pro Smbd SmText" panose="02020702040506020403" pitchFamily="18" charset="0"/>
                <a:cs typeface="Arial" panose="020B0604020202020204" pitchFamily="34" charset="0"/>
              </a:rPr>
              <a:t> </a:t>
            </a:r>
            <a:endParaRPr lang="ru-RU" sz="5400" b="1" i="1" dirty="0">
              <a:ln w="50800"/>
              <a:solidFill>
                <a:schemeClr val="bg1">
                  <a:shade val="50000"/>
                </a:schemeClr>
              </a:solidFill>
              <a:latin typeface="Arno Pro Smbd SmText" panose="02020702040506020403" pitchFamily="18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imgprevi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60865" y="2149910"/>
            <a:ext cx="4153444" cy="2791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552666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83327" y="613954"/>
            <a:ext cx="802059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Аркаим</a:t>
            </a:r>
            <a:r>
              <a:rPr lang="ru-RU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– укреплённое поселе-ние (городище) древних людей. Расположено на юге Челябинс-кой области  в Брединском рай-оне.</a:t>
            </a:r>
          </a:p>
        </p:txBody>
      </p:sp>
      <p:pic>
        <p:nvPicPr>
          <p:cNvPr id="4" name="Содержимое 3" descr="bukvaa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72525" y="4590823"/>
            <a:ext cx="1910714" cy="1728192"/>
          </a:xfrm>
          <a:prstGeom prst="rect">
            <a:avLst/>
          </a:prstGeom>
        </p:spPr>
      </p:pic>
      <p:pic>
        <p:nvPicPr>
          <p:cNvPr id="5" name="Рисунок 4" descr="zagadochnost-drevnih-observatori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14700" y="3291840"/>
            <a:ext cx="4653132" cy="30177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5" name="Рисунок 4" descr="zagadochnost-drevnih-observatori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2771" y="757646"/>
            <a:ext cx="7595354" cy="53949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Содержимое 3" descr="bukvab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78537" y="4394880"/>
            <a:ext cx="1944216" cy="1898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52696" y="613954"/>
            <a:ext cx="830797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Башня  Тамерлана (или мав-золей Кесене) – памятник древней архитектуры. Находится в Варненском рай-оне.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683060-78787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83923" y="3506425"/>
            <a:ext cx="1905000" cy="2562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Mavzolei_Kesene_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53866" y="3328172"/>
            <a:ext cx="2381250" cy="3124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956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6834" y="650694"/>
            <a:ext cx="7563395" cy="5735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Содержимое 3" descr="1566674.jpe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6529" y="4486320"/>
            <a:ext cx="1944216" cy="1944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52696" y="470263"/>
            <a:ext cx="8307977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Верблюд – животное, которое изображено на гербе и флаге Челябинской области, напо-минает о временах, когда здесь проходил Великий шёл-ковый путь. С востока на за-</a:t>
            </a:r>
          </a:p>
          <a:p>
            <a:pPr marL="457200" indent="-457200" algn="r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        пад шли караваны          верблюдов с товаром.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imgprevi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286" y="705394"/>
            <a:ext cx="7610946" cy="5617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6652" y="691628"/>
            <a:ext cx="4898572" cy="58548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95852" y="4820194"/>
            <a:ext cx="2464842" cy="138499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Герб </a:t>
            </a:r>
          </a:p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Челябинской</a:t>
            </a:r>
          </a:p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области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Flag_Chelyabinsk_Oblas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71017" y="718457"/>
            <a:ext cx="7467290" cy="4976949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711235" y="5786846"/>
            <a:ext cx="564853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Флаг   Челябинской области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Содержимое 3" descr="bukvag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6287" y="4577761"/>
            <a:ext cx="1872207" cy="18001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9006" y="613954"/>
            <a:ext cx="858229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Губернатор. Высшее должнос-тное лицо региона России. С апреля 2019г. Врио Губернато- ра Челябинской области является Алексей Текслер.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8866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91245" y="4206240"/>
            <a:ext cx="4313161" cy="2183538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Содержимое 3" descr="bukvad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39348" y="4603885"/>
            <a:ext cx="1944216" cy="18146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9006" y="613954"/>
            <a:ext cx="858229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Дзюдо. Борьба вольного сти-ля. Центр олимпийской подго-товки по дзюдо, который рабо-тает в Челябинске, воспитал много чемпионов.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580x32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22311" y="3558828"/>
            <a:ext cx="2776659" cy="27766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61258" y="483326"/>
            <a:ext cx="853004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Дзюдоист Валерий  Двойников взял олимпийское «серебро» в Монреале (1976г.)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z_dvoynikov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6023" y="2597876"/>
            <a:ext cx="7527469" cy="37637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bannery_dzudo_polnyj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3589" y="666206"/>
            <a:ext cx="7249886" cy="57215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Содержимое 3" descr="bukvae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93467" y="4624251"/>
            <a:ext cx="1714602" cy="175942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8194" y="496389"/>
            <a:ext cx="8543109" cy="4272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Емельян Пугачёв – предво-дитель крестьянской войны 1773-1775 г. Считается, что он лично принимал участие в сражениях под городами Ми-ассом и Троицком.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432c048db6ebcbc6470d44ed88dcc0cc-520x24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1741" y="4469883"/>
            <a:ext cx="4153721" cy="19570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96065328e35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206" y="653143"/>
            <a:ext cx="7720148" cy="5786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imgpreview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33495" y="4275673"/>
            <a:ext cx="1557008" cy="207271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1258" y="574766"/>
            <a:ext cx="853004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Ёж – небольшой зверёк, тело которого покрыто острыми иглами. Ведёт ночной образ жизни. Обитает в лесах Челя-бинской области.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big_5189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52143" y="3958046"/>
            <a:ext cx="5737267" cy="23589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imgprevie1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6834" y="979714"/>
            <a:ext cx="7498082" cy="4937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imgpreview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241652" y="4738084"/>
            <a:ext cx="2088232" cy="158417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1258" y="483326"/>
            <a:ext cx="853004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Жорик – амурский тигр, которого спас ветеринарный врач Карен Даллакян, был выбран талисманом чемпио-ната Европы по дзюдо в 2012г, который проходил в Челябин-ске.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imgprevie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28059" y="4534698"/>
            <a:ext cx="2914650" cy="1930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imgprevi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27909" y="648477"/>
            <a:ext cx="6531428" cy="5909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a5de4966084c0c26df4cf36d417d000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0808" y="669214"/>
            <a:ext cx="7750862" cy="46212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822960" y="5212081"/>
            <a:ext cx="9290839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Амурский тигр охраняется государством - он занесен</a:t>
            </a:r>
          </a:p>
          <a:p>
            <a:r>
              <a:rPr lang="ru-RU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 Красную книгу Российской Федерации, добывание </a:t>
            </a:r>
          </a:p>
          <a:p>
            <a:r>
              <a:rPr lang="ru-RU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отлов тигра запрещены.</a:t>
            </a:r>
            <a:endParaRPr lang="ru-RU" sz="2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Содержимое 3" descr="bukvaz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19593" y="4773704"/>
            <a:ext cx="1584175" cy="15841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1258" y="391886"/>
            <a:ext cx="8530046" cy="4246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Зюраткуль – высокорасполо-женное озеро (724 метра над уровнем моря) в Саткинском районе. Входит с состав одно-имённого национального пар-ка.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prrp_prev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09406" y="3827418"/>
            <a:ext cx="3918857" cy="2612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img1previ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7526" y="679270"/>
            <a:ext cx="7608827" cy="5656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5" name="Содержимое 3" descr="bukvai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93466" y="4773703"/>
            <a:ext cx="1731560" cy="165618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1258" y="483326"/>
            <a:ext cx="853004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Игнатий, по преданию, от-шельник, в 18 веке живший в  пещере, которая в честь него названа Игнатиевской. Здесь сохранилось множество рисун-ков древних людей. Пещера</a:t>
            </a:r>
          </a:p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         расположена в Катав-</a:t>
            </a:r>
          </a:p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          Ивановском районе.                        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5" name="Рисунок 4" descr="ignatevskaya_peschera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5062" y="640080"/>
            <a:ext cx="7680960" cy="5760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__________________________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0229" y="695596"/>
            <a:ext cx="7624356" cy="5718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arackoe_029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4192" y="679269"/>
            <a:ext cx="7601546" cy="5734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473055-bukvayi-236x300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2416" y="4259171"/>
            <a:ext cx="1724841" cy="20877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1258" y="483326"/>
            <a:ext cx="853004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ТаганаЙ – группа горных хребтов в Челябинской облас-ти. Входит в состав одноимён-ного национального парка. Находится в Златоусте.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Национальный парк Таганй - панорама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51760" y="3984171"/>
            <a:ext cx="5724322" cy="2265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713e4f6287ec2e1675c9c188a187a0e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1716" y="692331"/>
            <a:ext cx="3699655" cy="2654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Sfink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66833" y="679269"/>
            <a:ext cx="3880332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gory-taganai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08863" y="3463290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kepk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7783" y="3396343"/>
            <a:ext cx="3663588" cy="2919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4be9bf7f9b6a3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8937" y="679269"/>
            <a:ext cx="7650479" cy="5737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Содержимое 5" descr="bukvak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5719" y="4611189"/>
            <a:ext cx="1649288" cy="176348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1258" y="483326"/>
            <a:ext cx="853004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Казак – представитель военного сословия. В начале 19 века границы Оренбургс-кой губернии (современной Челябинской области) охраня-ли оренбургские казаки.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66b4b85177d320afb43f73eb89189fb8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47656" y="4511304"/>
            <a:ext cx="2547257" cy="1856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3251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59528" y="4556325"/>
            <a:ext cx="2831374" cy="1840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360px-Orenburg_cossacks_with_camel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7680" y="901336"/>
            <a:ext cx="7681738" cy="5316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Содержимое 3" descr="bukval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80404" y="4519750"/>
            <a:ext cx="1800200" cy="192287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1258" y="483326"/>
            <a:ext cx="853004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Лев – крупное хищное мле-копитающее. Львов в Челя-бинске можно увидеть в зоо-парке. Всего в зверинце содер-жится 115 видов животных и птиц.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bd314b3e8f265403983da28ab72cf4e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50378" y="3850557"/>
            <a:ext cx="4052206" cy="2558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5" name="Рисунок 4" descr="chelyabinskiy_zoopar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0101" y="640080"/>
            <a:ext cx="7628708" cy="50858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9a576c031c11629db88690c45073add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88422" y="4039993"/>
            <a:ext cx="3583577" cy="2379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04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07131" y="4037515"/>
            <a:ext cx="3344091" cy="2376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5495" y="483327"/>
            <a:ext cx="852543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Метеорит – тело космического происхождения. 15 февраля 2013г. метеорит диаметром 17 метров и массой 10.000 тонн вошёл в атмо-сферу Земли на скорости 18 км/с. При последующих поисках в озе-ре Чебаркуль был обна- </a:t>
            </a:r>
          </a:p>
          <a:p>
            <a:pPr marL="457200" indent="-457200"/>
            <a:r>
              <a:rPr lang="ru-RU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ружен самый крупный</a:t>
            </a:r>
          </a:p>
          <a:p>
            <a:pPr marL="457200" indent="-457200"/>
            <a:r>
              <a:rPr lang="ru-RU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осколок массой 570кг.</a:t>
            </a:r>
          </a:p>
        </p:txBody>
      </p:sp>
      <p:pic>
        <p:nvPicPr>
          <p:cNvPr id="6" name="Содержимое 5" descr="bukvam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24690" y="4525000"/>
            <a:ext cx="2088232" cy="18642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CHelyabinskij_meteori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7928" y="689317"/>
            <a:ext cx="7614551" cy="5724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Meteori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1520" y="862149"/>
            <a:ext cx="7703820" cy="52512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CHelyabinsk-meteorit-20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0229" y="640080"/>
            <a:ext cx="7669140" cy="5776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Содержимое 3" descr="bukvan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67342" y="4558937"/>
            <a:ext cx="1766852" cy="18448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1258" y="483326"/>
            <a:ext cx="853004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Наполеон –император Фран-ции в 1804-1815г. В память о победах русской армии над На-полеоном на юге области есть посёлки с европейскими наз-ваниями: Бреды, Париж, Фер-</a:t>
            </a:r>
          </a:p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          шампенуаз.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imgprev1i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6137" y="953589"/>
            <a:ext cx="7728674" cy="50896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imgp2revi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4316" y="640080"/>
            <a:ext cx="7605589" cy="5049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Pars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0942" y="3559105"/>
            <a:ext cx="4328704" cy="2828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e57d531a27f0ea1c8ae9e50a2d2dadc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1758" y="888274"/>
            <a:ext cx="7750214" cy="5152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5" name="Рисунок 4" descr="1510010_avto_prikoly_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4582" y="682533"/>
            <a:ext cx="7641772" cy="57313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886"/>
            <a:ext cx="9139938" cy="6858000"/>
          </a:xfrm>
          <a:prstGeom prst="rect">
            <a:avLst/>
          </a:prstGeom>
        </p:spPr>
      </p:pic>
      <p:pic>
        <p:nvPicPr>
          <p:cNvPr id="4" name="Рисунок 3" descr="o8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87950" y="4810921"/>
            <a:ext cx="1811559" cy="201158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1258" y="836023"/>
            <a:ext cx="851698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Оружие – орудие для нападе-ния и защиты. Изысканно ук-рашенное златоустовское холо-дное оружие (сабли, шашки, ножи) прославило Челябинс- кую   область во всём мире.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mat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13313" y="4910001"/>
            <a:ext cx="5194664" cy="19479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fasad_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1538" y="731520"/>
            <a:ext cx="7783331" cy="5511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5" name="Рисунок 4" descr="5273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4131" y="705394"/>
            <a:ext cx="7695738" cy="5590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Содержимое 3" descr="bukvap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80405" y="4637314"/>
            <a:ext cx="1623162" cy="17772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1258" y="483326"/>
            <a:ext cx="853004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«Пороги» - старейшая дейст-вующая гидроэлектростанция в  России  была  построена  в 1990 году. Расположена в Сат-кинском  районе Челябинской области.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0_41d2c_df506352_ori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3646" y="4075612"/>
            <a:ext cx="5316583" cy="231517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1520" y="877661"/>
            <a:ext cx="7730701" cy="51312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SAM_1005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6686" y="679268"/>
            <a:ext cx="7772400" cy="5829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5" name="Рисунок 4" descr="DSC_07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647157"/>
            <a:ext cx="7620000" cy="5067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849086" y="5708469"/>
            <a:ext cx="7641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ГЭС  в деревне Пороги, машинный зал.</a:t>
            </a:r>
            <a:endParaRPr lang="ru-RU" sz="32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Содержимое 3" descr="bukvar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19592" y="4519749"/>
            <a:ext cx="1656184" cy="181837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1258" y="483326"/>
            <a:ext cx="853004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Родина – страна, в которой человек  родился. Челябинс-кая область является малой родиной для 5,5 миллиона человек.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225ae4f1a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96045" y="3219075"/>
            <a:ext cx="5111931" cy="321016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img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8458" y="627017"/>
            <a:ext cx="7707084" cy="5780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Рисунок 3" descr="843413_html_3ee20c7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1520" y="3814790"/>
            <a:ext cx="3426479" cy="2275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bashki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1520" y="732316"/>
            <a:ext cx="4323806" cy="27277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prev1iew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29372" y="3513746"/>
            <a:ext cx="4209234" cy="2887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preview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42533" y="1201784"/>
            <a:ext cx="3409568" cy="19226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Содержимое 3" descr="473055-bukvas-275x300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776256" y="4415245"/>
            <a:ext cx="1610099" cy="185756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1258" y="483326"/>
            <a:ext cx="853004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Скульптура – вид изобрази-тельного искусства. Скульп-тура «Россия» Н. Лаверецкого выполнена в технике каслин-ского литья, прославившего Челябинскую</a:t>
            </a:r>
          </a:p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область во </a:t>
            </a:r>
          </a:p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всём мире. 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0385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78235" y="3951514"/>
            <a:ext cx="2323012" cy="2323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imgprevi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4583" y="700589"/>
            <a:ext cx="7628708" cy="57132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kasli-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4848" y="953589"/>
            <a:ext cx="7720695" cy="5101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image.ph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1359" y="694841"/>
            <a:ext cx="7430492" cy="2529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9086" y="3221322"/>
            <a:ext cx="7419703" cy="3232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wx108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4583" y="888275"/>
            <a:ext cx="7667897" cy="5264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Содержимое 3" descr="583625a6254a0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80403" y="4532812"/>
            <a:ext cx="1740728" cy="182539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1258" y="509452"/>
            <a:ext cx="8530046" cy="3582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Танк – боевая машина на гусеничном ходу. В годы Вели-кой Отечественной войны в Челябинске строили танки. Город называли Танкоградом.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4.-v-voynu-delayut-tanki-na-CHTZ-ch-CHelyabinske1-640x4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69920" y="3928490"/>
            <a:ext cx="3897085" cy="2503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4.-v-voynu-delayut-tanki-na-CHTZ-ch-CHelyabinske1-640x4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976" y="901338"/>
            <a:ext cx="7737568" cy="5213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imgprevi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1312" y="1005840"/>
            <a:ext cx="7711167" cy="4834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200608282215280.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418" y="675236"/>
            <a:ext cx="7742062" cy="5764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u8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67340" y="4650377"/>
            <a:ext cx="1610099" cy="172056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1258" y="483326"/>
            <a:ext cx="853004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Университет – высшее учеб-ное заведение. Крупнейшим вузом Челябинской области является Южно-Уральский государственный университет.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9522775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16629" y="3994429"/>
            <a:ext cx="6042273" cy="2203489"/>
          </a:xfrm>
          <a:prstGeom prst="rect">
            <a:avLst/>
          </a:prstGeom>
          <a:ln>
            <a:solidFill>
              <a:schemeClr val="accent1"/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raiting_russia_city_2018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0150" y="1031964"/>
            <a:ext cx="7684579" cy="48071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Содержимое 3" descr="bukvaf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94093" y="4271555"/>
            <a:ext cx="2206858" cy="210278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1258" y="483326"/>
            <a:ext cx="853004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Флаг – один из официальных символов региона. Основная фигура флага Челябинской области – двугорбый верблюд (или бактриан) с золотой пок-</a:t>
            </a:r>
          </a:p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         лажей.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154_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77242" y="3800748"/>
            <a:ext cx="3691248" cy="26392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img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3770" y="672737"/>
            <a:ext cx="7619999" cy="571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0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3772" y="653142"/>
            <a:ext cx="7628708" cy="57215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836024" y="5969726"/>
            <a:ext cx="7815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Принят Законом Челябинской области от 27.12.2001г.</a:t>
            </a:r>
            <a:endParaRPr lang="ru-RU" sz="2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Содержимое 3" descr="bukvah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19593" y="4663441"/>
            <a:ext cx="1740727" cy="167415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8194" y="483326"/>
            <a:ext cx="854311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Хоккей – командная игра с клюшкой на льду. Челябин-ская область славится хоккейными дружинами – «Трактор - Челябинск», «Ме-</a:t>
            </a:r>
          </a:p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таллург - Магнитогорск».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48884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87386" y="4594110"/>
            <a:ext cx="4002133" cy="1785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825520_hk-trakt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3221" y="705396"/>
            <a:ext cx="7735762" cy="3931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904c3a8f6f0b5d8dd2ae3377e09c6e3f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8964" y="4712192"/>
            <a:ext cx="2170990" cy="16317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886892" y="4990011"/>
            <a:ext cx="5517088" cy="107721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Хоккейная команда</a:t>
            </a:r>
          </a:p>
          <a:p>
            <a:r>
              <a:rPr lang="ru-RU" sz="32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«Трактор - Челябинск»</a:t>
            </a:r>
            <a:endParaRPr lang="ru-RU" sz="3200" b="1" cap="all" dirty="0">
              <a:ln w="0"/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metallurg_group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7037" y="666750"/>
            <a:ext cx="7612380" cy="4922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ЦСКА-проиграл-магнитогорскому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3922" y="4833256"/>
            <a:ext cx="2094410" cy="1685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082834" y="5408022"/>
            <a:ext cx="535435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Хоккейная команда </a:t>
            </a: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«Металлург - Магнитогорск»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bukva_ts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58735" y="4526933"/>
            <a:ext cx="1644831" cy="189155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95943" y="483326"/>
            <a:ext cx="859536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Церковь – место для богослу-жений у православных. Одной из первых каменных построек в регионе является Уйский со-бор в Троицке. Он построен в</a:t>
            </a:r>
          </a:p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1754 году.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f05cd794-d782-4163-bfe7-414613708aa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34063" y="3931920"/>
            <a:ext cx="4668473" cy="249296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122447_9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3771" y="637410"/>
            <a:ext cx="7561353" cy="58357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uyskiy_sobor.p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7645" y="640080"/>
            <a:ext cx="7698377" cy="57737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Содержимое 3" descr="473055-bukvach-291x300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93467" y="4558937"/>
            <a:ext cx="1466407" cy="181639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1258" y="483326"/>
            <a:ext cx="853004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Челябинск – столица Челя-</a:t>
            </a:r>
          </a:p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бинской области. Город был основан в 1736 году как кре-пость, носившая название Челяба.</a:t>
            </a:r>
          </a:p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he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90613" y="3161211"/>
            <a:ext cx="5364480" cy="3291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imgprevi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4583" y="666206"/>
            <a:ext cx="7667897" cy="5682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6b5d6e68b9a78e0eb2d31d1e2a2c9da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8457" y="705394"/>
            <a:ext cx="7728855" cy="5656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23446967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0933" y="653208"/>
            <a:ext cx="7681547" cy="2756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fullsiz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7647" y="3422469"/>
            <a:ext cx="7626434" cy="2925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bukvash2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9774" y="4650378"/>
            <a:ext cx="2340823" cy="171902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1258" y="483326"/>
            <a:ext cx="853004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Шкатулка – небольшая коро-бочка для хранения вещей. Ре-гион знаменит малахитовыми шкатулками. Покровительни-цей залежей этого камня изда-вна считается Малахитница </a:t>
            </a:r>
          </a:p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              (или Хозяйка Мед-</a:t>
            </a:r>
          </a:p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               ной горы).</a:t>
            </a:r>
          </a:p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              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34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2606" y="5238205"/>
            <a:ext cx="2129246" cy="11495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5" name="Рисунок 4" descr="0_61338_38c5e383_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1057" y="666206"/>
            <a:ext cx="3797880" cy="3392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263856008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27517" y="796835"/>
            <a:ext cx="3684813" cy="2763610"/>
          </a:xfrm>
          <a:prstGeom prst="rect">
            <a:avLst/>
          </a:prstGeom>
        </p:spPr>
      </p:pic>
      <p:pic>
        <p:nvPicPr>
          <p:cNvPr id="7" name="Рисунок 6" descr="imgpreview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83550" y="3553097"/>
            <a:ext cx="3776678" cy="2824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94489094_Tayna_malahitovoy_shkatulki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2960" y="4101737"/>
            <a:ext cx="3670663" cy="223374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малшкат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1520" y="731084"/>
            <a:ext cx="7680960" cy="5474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imgpreview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04603" y="4681946"/>
            <a:ext cx="2057400" cy="17526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1258" y="483326"/>
            <a:ext cx="853004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Щука – хищная пресновод-ная рыба. Широко распрост-ранена в водоёмах Челябинс-кой области. 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imgprevie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85556" y="3304903"/>
            <a:ext cx="5259888" cy="2689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img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689066"/>
            <a:ext cx="7620000" cy="571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03_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4905" y="640079"/>
            <a:ext cx="7637119" cy="3992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2e3ae0cb1d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7165" y="4051663"/>
            <a:ext cx="7672251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imgpreview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31125" y="4362994"/>
            <a:ext cx="2031142" cy="200406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61258" y="483326"/>
            <a:ext cx="853004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Под</a:t>
            </a:r>
            <a:r>
              <a:rPr lang="ru-RU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ъ</a:t>
            </a:r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ёмник – устройство для поднятия лыжников на гору. Широко используется на гор-нолыжных курортах Челябин-ской области.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ZXVyb2FzaWEuc3UvaW1hZ2VzL2dhbGVyeS90cmFzcy9JTUdfODYwMi5qcGc=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45429" y="3605530"/>
            <a:ext cx="4088311" cy="272344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Abzakovo-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6367" y="659515"/>
            <a:ext cx="7721674" cy="3794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page_big_ueAsjAOmUo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1507" y="4114898"/>
            <a:ext cx="3443921" cy="22859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6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4618" y="4199406"/>
            <a:ext cx="3801291" cy="2241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2880" y="483326"/>
            <a:ext cx="860842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Р</a:t>
            </a:r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ь - </a:t>
            </a:r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крупная кошка. Обитает  в лесах Челябинской области. 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image3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88622" y="2612571"/>
            <a:ext cx="5746423" cy="3619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imgpreview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59550" y="4480560"/>
            <a:ext cx="2127341" cy="183152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img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0708" y="679270"/>
            <a:ext cx="7628709" cy="57215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img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2331" y="2160269"/>
            <a:ext cx="7709989" cy="4336869"/>
          </a:xfrm>
          <a:prstGeom prst="rect">
            <a:avLst/>
          </a:prstGeom>
        </p:spPr>
      </p:pic>
      <p:pic>
        <p:nvPicPr>
          <p:cNvPr id="5" name="Рисунок 4" descr="ri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6836" y="747850"/>
            <a:ext cx="2194559" cy="1645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56416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99017" y="675575"/>
            <a:ext cx="2978331" cy="17784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1-23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79146" y="4391841"/>
            <a:ext cx="1733550" cy="20193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1258" y="483326"/>
            <a:ext cx="853004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Ел</a:t>
            </a:r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– вечнозелёное хвойное растение. Ели чаще всего встречаются в лесах на западе и северо-западе Челябинской области.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elki-pod-snego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16498" y="3545282"/>
            <a:ext cx="5343730" cy="28032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bea91f40de383cd4e6383a57f6d2486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7787" y="679269"/>
            <a:ext cx="7567256" cy="56692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img_user_file_566c49e9333bb_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bukvaye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0161" y="4572000"/>
            <a:ext cx="1538090" cy="175616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1258" y="483326"/>
            <a:ext cx="853004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Эйфель – французский инже-нер, автор Эйфелевой башни, построенной в столице Фран-ции – Париже. Уменьшенная </a:t>
            </a:r>
          </a:p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в 6 раз копия башни возведена в селе Париж Нагайбакского </a:t>
            </a:r>
          </a:p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      района. 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imgprevie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7760" y="4548885"/>
            <a:ext cx="2965268" cy="1854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7339196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6493" y="666206"/>
            <a:ext cx="7571736" cy="57079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96834" y="731520"/>
            <a:ext cx="4976949" cy="532453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000" b="1" dirty="0" smtClean="0">
                <a:ln/>
              </a:rPr>
              <a:t>Главная достопримечательность </a:t>
            </a:r>
            <a:r>
              <a:rPr lang="ru-RU" sz="2000" b="1" dirty="0" smtClean="0">
                <a:ln/>
              </a:rPr>
              <a:t>дерев-ни</a:t>
            </a:r>
            <a:r>
              <a:rPr lang="ru-RU" sz="2000" b="1" dirty="0" smtClean="0">
                <a:ln/>
              </a:rPr>
              <a:t> Париж – Эйфелева башня в масштабе 1:6. Построили её специалисты </a:t>
            </a:r>
            <a:r>
              <a:rPr lang="ru-RU" sz="2000" b="1" dirty="0" smtClean="0">
                <a:ln/>
              </a:rPr>
              <a:t>Златоус-товского </a:t>
            </a:r>
            <a:r>
              <a:rPr lang="ru-RU" sz="2000" b="1" dirty="0" smtClean="0">
                <a:ln/>
              </a:rPr>
              <a:t>завода металлоконструкций по заказу уральского оператора сотовой </a:t>
            </a:r>
            <a:r>
              <a:rPr lang="ru-RU" sz="2000" b="1" dirty="0" smtClean="0">
                <a:ln/>
              </a:rPr>
              <a:t>свя-зи</a:t>
            </a:r>
            <a:r>
              <a:rPr lang="ru-RU" sz="2000" b="1" dirty="0" smtClean="0">
                <a:ln/>
              </a:rPr>
              <a:t>. Чтобы сделать точную копию, </a:t>
            </a:r>
            <a:r>
              <a:rPr lang="ru-RU" sz="2000" b="1" dirty="0" smtClean="0">
                <a:ln/>
              </a:rPr>
              <a:t>проек-тировщики </a:t>
            </a:r>
            <a:r>
              <a:rPr lang="ru-RU" sz="2000" b="1" dirty="0" smtClean="0">
                <a:ln/>
              </a:rPr>
              <a:t>даже ездили во Францию. Париж – самое обычное село на юге Челябинской области с одноэтажными частными домами и несколькими </a:t>
            </a:r>
            <a:r>
              <a:rPr lang="ru-RU" sz="2000" b="1" dirty="0" smtClean="0">
                <a:ln/>
              </a:rPr>
              <a:t>двух-этажками </a:t>
            </a:r>
            <a:r>
              <a:rPr lang="ru-RU" sz="2000" b="1" dirty="0" smtClean="0">
                <a:ln/>
              </a:rPr>
              <a:t>времён хрущёвского периода в центре. Исторической застройки почти не осталось, всё сгорело в пожарах. Все старые названия улиц в советский период были изменены. Оставили только </a:t>
            </a:r>
            <a:r>
              <a:rPr lang="ru-RU" sz="2000" b="1" dirty="0" smtClean="0">
                <a:ln/>
              </a:rPr>
              <a:t>цен-тральную </a:t>
            </a:r>
            <a:r>
              <a:rPr lang="ru-RU" sz="2000" b="1" dirty="0" smtClean="0">
                <a:ln/>
              </a:rPr>
              <a:t>улицу – Форштадт, что в </a:t>
            </a:r>
            <a:r>
              <a:rPr lang="ru-RU" sz="2000" b="1" dirty="0" smtClean="0">
                <a:ln/>
              </a:rPr>
              <a:t>пере-воде </a:t>
            </a:r>
            <a:r>
              <a:rPr lang="ru-RU" sz="2000" b="1" dirty="0" smtClean="0">
                <a:ln/>
              </a:rPr>
              <a:t>с немецкого значит «окраина».</a:t>
            </a:r>
            <a:endParaRPr lang="ru-RU" sz="2000" b="1" dirty="0">
              <a:ln/>
            </a:endParaRPr>
          </a:p>
        </p:txBody>
      </p:sp>
      <p:pic>
        <p:nvPicPr>
          <p:cNvPr id="5" name="Рисунок 4" descr="fot-3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29276" y="652054"/>
            <a:ext cx="2704827" cy="3606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selo-parizh-520x24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08023" y="5096774"/>
            <a:ext cx="2899955" cy="1366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fot-3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35486" y="3912322"/>
            <a:ext cx="1907178" cy="2542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fot-32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17920" y="711925"/>
            <a:ext cx="1998617" cy="26648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previe1w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3494" y="1907178"/>
            <a:ext cx="5394580" cy="38630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018903" y="1371599"/>
            <a:ext cx="4872446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Париж – столица Франции</a:t>
            </a:r>
            <a:endParaRPr lang="ru-RU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91795" y="3148149"/>
            <a:ext cx="22206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Париж – село в </a:t>
            </a:r>
          </a:p>
          <a:p>
            <a:r>
              <a:rPr lang="ru-RU" sz="24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Челябинской  области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imgpreview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8264" y="4716508"/>
            <a:ext cx="2171700" cy="16573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1258" y="483326"/>
            <a:ext cx="853004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Юрюзань – бытовые холо-дильники под маркой «Юрю-зань», которые выпускал ме-ханический завод города Юрю</a:t>
            </a:r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зань, в советские годы были самыми популярными</a:t>
            </a:r>
          </a:p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           в СССР.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small.5706_cli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7391" y="5238206"/>
            <a:ext cx="5168393" cy="11364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image_big_499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8937" y="757646"/>
            <a:ext cx="7437120" cy="5577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yuruzan_nostalgin_ru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05303" y="774518"/>
            <a:ext cx="3807571" cy="5417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Содержимое 3" descr="bukvaya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16792" y="4493623"/>
            <a:ext cx="1743527" cy="183111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1258" y="339634"/>
            <a:ext cx="8530046" cy="4975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Ящерица – пресмыкающе-еся, которое хорошо знакомо по сказам уральского писате-ля Павла Бажова. Является хранительницей залежей мед-ной руды, малахита и драго-</a:t>
            </a:r>
          </a:p>
          <a:p>
            <a:pPr marL="457200" indent="-457200"/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            ценных камней.</a:t>
            </a:r>
            <a:endParaRPr lang="ru-RU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imgprev1ie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10297" y="5053965"/>
            <a:ext cx="3077663" cy="13990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imgprevi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4005" y="940526"/>
            <a:ext cx="7818843" cy="50945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4" name="Рисунок 3" descr="img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9896" y="695596"/>
            <a:ext cx="7589521" cy="56921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4217995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919</Words>
  <Application>Microsoft Office PowerPoint</Application>
  <PresentationFormat>Экран (4:3)</PresentationFormat>
  <Paragraphs>73</Paragraphs>
  <Slides>99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99</vt:i4>
      </vt:variant>
    </vt:vector>
  </HeadingPairs>
  <TitlesOfParts>
    <vt:vector size="10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User</cp:lastModifiedBy>
  <cp:revision>178</cp:revision>
  <dcterms:created xsi:type="dcterms:W3CDTF">2013-11-19T05:52:05Z</dcterms:created>
  <dcterms:modified xsi:type="dcterms:W3CDTF">2019-04-07T15:12:25Z</dcterms:modified>
</cp:coreProperties>
</file>