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66" r:id="rId3"/>
    <p:sldId id="267" r:id="rId4"/>
    <p:sldId id="268" r:id="rId5"/>
    <p:sldId id="269" r:id="rId6"/>
    <p:sldId id="270" r:id="rId7"/>
    <p:sldId id="272" r:id="rId8"/>
    <p:sldId id="281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3" r:id="rId17"/>
    <p:sldId id="28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55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Обитатели  подводного царства</a:t>
            </a:r>
            <a:endParaRPr lang="ru-RU" sz="40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Жанна\Desktop\1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8568952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Жанна\Desktop\imgpreview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712967" cy="640871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399821" y="-57665"/>
            <a:ext cx="1537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dirty="0" smtClean="0">
                <a:solidFill>
                  <a:prstClr val="white"/>
                </a:solidFill>
                <a:ea typeface="+mj-ea"/>
                <a:cs typeface="+mj-cs"/>
              </a:rPr>
              <a:t>Рыба лягушка</a:t>
            </a:r>
            <a:endParaRPr lang="ru-RU" dirty="0">
              <a:solidFill>
                <a:prstClr val="white"/>
              </a:solidFill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Рыба еж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Жанна\Desktop\34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568951" cy="640871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58295" y="-42276"/>
            <a:ext cx="9156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1600" dirty="0" smtClean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Рыба еж</a:t>
            </a:r>
            <a:endParaRPr lang="ru-RU" sz="1600" dirty="0">
              <a:solidFill>
                <a:prstClr val="white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48864" y="548680"/>
            <a:ext cx="144016" cy="868958"/>
          </a:xfrm>
        </p:spPr>
        <p:txBody>
          <a:bodyPr>
            <a:normAutofit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 descr="C:\Users\Жанна\Desktop\molo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640960" cy="619268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65373" y="-24328"/>
            <a:ext cx="1428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dirty="0" smtClean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Акула молот</a:t>
            </a:r>
            <a:endParaRPr lang="ru-RU" dirty="0">
              <a:solidFill>
                <a:prstClr val="white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Жанна\Desktop\рыб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568952" cy="626469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18173" y="-327570"/>
            <a:ext cx="140217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dirty="0" smtClean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Рыба</a:t>
            </a:r>
            <a:r>
              <a:rPr lang="ru-RU" sz="4400" dirty="0" smtClean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клоун</a:t>
            </a:r>
            <a:endParaRPr lang="ru-RU" dirty="0">
              <a:solidFill>
                <a:prstClr val="white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2636896" y="1412776"/>
            <a:ext cx="72008" cy="436910"/>
          </a:xfrm>
        </p:spPr>
        <p:txBody>
          <a:bodyPr>
            <a:normAutofit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Жанна\Desktop\0006-005-Morskie-zhitel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352928" cy="640871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988559" y="-71953"/>
            <a:ext cx="1518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dirty="0" smtClean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Рыба бабочка</a:t>
            </a:r>
            <a:endParaRPr lang="ru-RU" dirty="0">
              <a:solidFill>
                <a:prstClr val="white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Жанна\Desktop\8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568952" cy="638132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00705" y="13772"/>
            <a:ext cx="1979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dirty="0" err="1" smtClean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Топориковая</a:t>
            </a:r>
            <a:r>
              <a:rPr lang="ru-RU" dirty="0" smtClean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рыба</a:t>
            </a:r>
            <a:endParaRPr lang="ru-RU" dirty="0">
              <a:solidFill>
                <a:prstClr val="white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1844808" y="1371918"/>
            <a:ext cx="144016" cy="45719"/>
          </a:xfrm>
        </p:spPr>
        <p:txBody>
          <a:bodyPr>
            <a:normAutofit fontScale="90000"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Жанна\Desktop\scale_1419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8484096" cy="576064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47688" y="332656"/>
            <a:ext cx="228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dirty="0" smtClean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Волосатая рыба  клоун</a:t>
            </a:r>
            <a:endParaRPr lang="ru-RU" dirty="0">
              <a:solidFill>
                <a:prstClr val="white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88824" y="980728"/>
            <a:ext cx="72008" cy="436910"/>
          </a:xfrm>
        </p:spPr>
        <p:txBody>
          <a:bodyPr>
            <a:normAutofit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Жанна\Desktop\peg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8712968" cy="626469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83512" y="-43378"/>
            <a:ext cx="1271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dirty="0" smtClean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Рыба пегас</a:t>
            </a:r>
            <a:endParaRPr lang="ru-RU" dirty="0">
              <a:solidFill>
                <a:prstClr val="white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32840" y="1268760"/>
            <a:ext cx="144016" cy="148878"/>
          </a:xfrm>
        </p:spPr>
        <p:txBody>
          <a:bodyPr>
            <a:normAutofit fontScale="90000"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Жанна\Desktop\buddy_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568952" cy="63093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96451" y="-14803"/>
            <a:ext cx="1528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dirty="0" smtClean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Летучая рыба</a:t>
            </a:r>
            <a:endParaRPr lang="ru-RU" dirty="0">
              <a:solidFill>
                <a:prstClr val="white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1988824" y="1196752"/>
            <a:ext cx="72008" cy="220886"/>
          </a:xfrm>
        </p:spPr>
        <p:txBody>
          <a:bodyPr>
            <a:normAutofit fontScale="90000"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Жанна\Desktop\ryba-lev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8712968" cy="619268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224173" y="-515"/>
            <a:ext cx="1072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dirty="0" smtClean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Рыба лев</a:t>
            </a:r>
            <a:endParaRPr lang="ru-RU" dirty="0">
              <a:solidFill>
                <a:prstClr val="white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2276856" y="1417638"/>
            <a:ext cx="144016" cy="139154"/>
          </a:xfrm>
        </p:spPr>
        <p:txBody>
          <a:bodyPr>
            <a:normAutofit fontScale="90000"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Жанна\Desktop\imgpreview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496944" cy="604867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11193" y="13772"/>
            <a:ext cx="1298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dirty="0" smtClean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Рыба капля</a:t>
            </a:r>
            <a:endParaRPr lang="ru-RU" dirty="0">
              <a:solidFill>
                <a:prstClr val="white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2204848" y="836712"/>
            <a:ext cx="72008" cy="580926"/>
          </a:xfrm>
        </p:spPr>
        <p:txBody>
          <a:bodyPr>
            <a:normAutofit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Жанна\Desktop\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568952" cy="626469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98737" y="-29090"/>
            <a:ext cx="14347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dirty="0" smtClean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Рыба камень</a:t>
            </a:r>
            <a:endParaRPr lang="ru-RU" dirty="0">
              <a:solidFill>
                <a:prstClr val="white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2996936" y="1268761"/>
            <a:ext cx="144016" cy="72008"/>
          </a:xfrm>
        </p:spPr>
        <p:txBody>
          <a:bodyPr>
            <a:normAutofit fontScale="90000"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Жанна\Desktop\imgpreview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8784976" cy="633670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33838" y="-43378"/>
            <a:ext cx="1202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dirty="0" smtClean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Рыба луна</a:t>
            </a:r>
            <a:endParaRPr lang="ru-RU" dirty="0">
              <a:solidFill>
                <a:prstClr val="white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Камбала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Жанна\Desktop\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496944" cy="640871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291561" y="-43378"/>
            <a:ext cx="1023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dirty="0" smtClean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Камбала</a:t>
            </a:r>
            <a:endParaRPr lang="ru-RU" dirty="0">
              <a:solidFill>
                <a:prstClr val="white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32840" y="980728"/>
            <a:ext cx="144016" cy="436910"/>
          </a:xfrm>
        </p:spPr>
        <p:txBody>
          <a:bodyPr>
            <a:normAutofit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Жанна\Desktop\imgpreview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712968" cy="604867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077924" y="-43378"/>
            <a:ext cx="1422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dirty="0" smtClean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Рыба хирург</a:t>
            </a:r>
            <a:endParaRPr lang="ru-RU" dirty="0">
              <a:solidFill>
                <a:prstClr val="white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2996935" y="1340768"/>
            <a:ext cx="45719" cy="76870"/>
          </a:xfrm>
        </p:spPr>
        <p:txBody>
          <a:bodyPr>
            <a:normAutofit fontScale="90000"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Жанна\Desktop\62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640960" cy="619268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91286" y="-43378"/>
            <a:ext cx="1770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dirty="0" smtClean="0">
                <a:solidFill>
                  <a:prstClr val="whit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Рыбы мотыльки</a:t>
            </a:r>
            <a:endParaRPr lang="ru-RU" dirty="0">
              <a:solidFill>
                <a:prstClr val="white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</TotalTime>
  <Words>38</Words>
  <Application>Microsoft Office PowerPoint</Application>
  <PresentationFormat>Экран (4:3)</PresentationFormat>
  <Paragraphs>19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Обитатели  подводного царства</vt:lpstr>
      <vt:lpstr>Слайд 2</vt:lpstr>
      <vt:lpstr>Рыба еж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Камбала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Дом</cp:lastModifiedBy>
  <cp:revision>20</cp:revision>
  <dcterms:modified xsi:type="dcterms:W3CDTF">2019-03-03T06:26:48Z</dcterms:modified>
</cp:coreProperties>
</file>