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66" r:id="rId5"/>
    <p:sldId id="267" r:id="rId6"/>
    <p:sldId id="268" r:id="rId7"/>
    <p:sldId id="275" r:id="rId8"/>
    <p:sldId id="269" r:id="rId9"/>
    <p:sldId id="276" r:id="rId10"/>
    <p:sldId id="258" r:id="rId11"/>
    <p:sldId id="259" r:id="rId12"/>
    <p:sldId id="260" r:id="rId13"/>
    <p:sldId id="270" r:id="rId14"/>
    <p:sldId id="272" r:id="rId15"/>
    <p:sldId id="271" r:id="rId16"/>
    <p:sldId id="277" r:id="rId17"/>
    <p:sldId id="280" r:id="rId18"/>
    <p:sldId id="261" r:id="rId19"/>
    <p:sldId id="262" r:id="rId20"/>
    <p:sldId id="263" r:id="rId21"/>
    <p:sldId id="273" r:id="rId22"/>
    <p:sldId id="274" r:id="rId23"/>
    <p:sldId id="278" r:id="rId24"/>
    <p:sldId id="282" r:id="rId25"/>
    <p:sldId id="281" r:id="rId26"/>
    <p:sldId id="27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96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41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00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06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2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6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5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87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830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69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B398A-3912-452A-A356-E725FF57E155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7AE7D-FEF9-4937-AF6D-0814C1E90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1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0%BE%D0%B5%D0%BD%D0%B0%D1%87%D0%B0%D0%BB%D1%8C%D0%BD%D0%B8%D0%BA" TargetMode="External"/><Relationship Id="rId13" Type="http://schemas.openxmlformats.org/officeDocument/2006/relationships/hyperlink" Target="https://ru.wikipedia.org/wiki/1945" TargetMode="External"/><Relationship Id="rId3" Type="http://schemas.openxmlformats.org/officeDocument/2006/relationships/hyperlink" Target="https://ru.wikipedia.org/wiki/1910" TargetMode="External"/><Relationship Id="rId7" Type="http://schemas.openxmlformats.org/officeDocument/2006/relationships/hyperlink" Target="https://ru.wikipedia.org/wiki/%D0%9C%D0%BE%D1%81%D0%BA%D0%B2%D0%B0" TargetMode="External"/><Relationship Id="rId12" Type="http://schemas.openxmlformats.org/officeDocument/2006/relationships/hyperlink" Target="https://ru.wikipedia.org/wiki/1939" TargetMode="External"/><Relationship Id="rId2" Type="http://schemas.openxmlformats.org/officeDocument/2006/relationships/hyperlink" Target="https://ru.wikipedia.org/wiki/21_%D0%B8%D1%8E%D0%BD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1953" TargetMode="External"/><Relationship Id="rId11" Type="http://schemas.openxmlformats.org/officeDocument/2006/relationships/hyperlink" Target="https://ru.wikipedia.org/wiki/%D0%93%D0%B5%D1%80%D0%BE%D0%B9_%D0%A1%D0%BE%D0%B2%D0%B5%D1%82%D1%81%D0%BA%D0%BE%D0%B3%D0%BE_%D0%A1%D0%BE%D1%8E%D0%B7%D0%B0" TargetMode="External"/><Relationship Id="rId5" Type="http://schemas.openxmlformats.org/officeDocument/2006/relationships/hyperlink" Target="https://ru.wikipedia.org/wiki/19_%D0%B8%D1%8E%D0%BB%D1%8F" TargetMode="External"/><Relationship Id="rId10" Type="http://schemas.openxmlformats.org/officeDocument/2006/relationships/hyperlink" Target="https://ru.wikipedia.org/wiki/%D0%93%D0%B5%D0%BD%D0%B5%D1%80%D0%B0%D0%BB-%D0%BF%D0%BE%D0%BB%D0%BA%D0%BE%D0%B2%D0%BD%D0%B8%D0%BA_%D0%B0%D0%B2%D0%B8%D0%B0%D1%86%D0%B8%D0%B8" TargetMode="External"/><Relationship Id="rId4" Type="http://schemas.openxmlformats.org/officeDocument/2006/relationships/hyperlink" Target="https://ru.wikipedia.org/wiki/%D0%95%D0%B9%D1%81%D0%BA" TargetMode="External"/><Relationship Id="rId9" Type="http://schemas.openxmlformats.org/officeDocument/2006/relationships/hyperlink" Target="https://ru.wikipedia.org/wiki/%D0%9B%D1%91%D1%82%D1%87%D0%B8%D0%BA" TargetMode="Externa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E%D0%BC%D1%81%D0%BE%D0%BC%D0%BE%D0%BB" TargetMode="External"/><Relationship Id="rId3" Type="http://schemas.openxmlformats.org/officeDocument/2006/relationships/hyperlink" Target="https://ru.wikipedia.org/wiki/%D0%9A%D0%B0%D0%B7%D0%B0%D1%87%D0%B5%D1%81%D1%82%D0%B2%D0%BE" TargetMode="External"/><Relationship Id="rId7" Type="http://schemas.openxmlformats.org/officeDocument/2006/relationships/hyperlink" Target="https://ru.wikipedia.org/wiki/%D0%A7%D1%83%D1%8F%D0%BD%D0%BE%D0%B2,_%D0%90%D0%BB%D0%B5%D0%BA%D1%81%D0%B5%D0%B9_%D0%A1%D0%B5%D0%BC%D1%91%D0%BD%D0%BE%D0%B2%D0%B8%D1%87" TargetMode="External"/><Relationship Id="rId2" Type="http://schemas.openxmlformats.org/officeDocument/2006/relationships/hyperlink" Target="https://ru.wikipedia.org/wiki/%D0%91%D0%B0%D1%82%D1%80%D0%B0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C%D0%BE%D0%BB%D0%BE%D1%82%D0%BE%D0%B1%D0%BE%D0%B5%D1%86" TargetMode="External"/><Relationship Id="rId11" Type="http://schemas.openxmlformats.org/officeDocument/2006/relationships/hyperlink" Target="https://ru.wikipedia.org/wiki/%D0%92%D0%BE%D1%80%D0%BE%D1%88%D0%B8%D0%BB%D0%BE%D0%B2%D0%B3%D1%80%D0%B0%D0%B4%D1%81%D0%BA%D0%B0%D1%8F_%D0%B2%D0%BE%D0%B5%D0%BD%D0%BD%D0%B0%D1%8F_%D1%88%D0%BA%D0%BE%D0%BB%D0%B0_%D0%BB%D1%91%D1%82%D1%87%D0%B8%D0%BA%D0%BE%D0%B2" TargetMode="External"/><Relationship Id="rId5" Type="http://schemas.openxmlformats.org/officeDocument/2006/relationships/hyperlink" Target="https://ru.wikipedia.org/wiki/%D0%93%D1%80%D1%83%D0%B7%D1%87%D0%B8%D0%BA" TargetMode="External"/><Relationship Id="rId10" Type="http://schemas.openxmlformats.org/officeDocument/2006/relationships/hyperlink" Target="https://ru.wikipedia.org/wiki/%D0%92%D0%9A%D0%9F(%D0%B1)" TargetMode="External"/><Relationship Id="rId4" Type="http://schemas.openxmlformats.org/officeDocument/2006/relationships/hyperlink" Target="https://ru.wikipedia.org/wiki/%D0%91%D0%B5%D1%81%D0%BF%D1%80%D0%B8%D0%B7%D0%BE%D1%80%D0%BD%D0%B8%D0%BA%D0%B8" TargetMode="External"/><Relationship Id="rId9" Type="http://schemas.openxmlformats.org/officeDocument/2006/relationships/hyperlink" Target="https://ru.wikipedia.org/wiki/%D0%A0%D0%B0%D0%B1%D1%84%D0%B0%D0%B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8%D1%82%D0%B0%D0%B9" TargetMode="External"/><Relationship Id="rId13" Type="http://schemas.openxmlformats.org/officeDocument/2006/relationships/hyperlink" Target="https://ru.wikipedia.org/wiki/%D0%9F%D0%BE%D0%BB%D1%8B%D0%BD%D0%B8%D0%BD,_%D0%A4%D0%B5%D0%B4%D0%BE%D1%80_%D0%9F%D0%B5%D1%82%D1%80%D0%BE%D0%B2%D0%B8%D1%87" TargetMode="External"/><Relationship Id="rId3" Type="http://schemas.openxmlformats.org/officeDocument/2006/relationships/hyperlink" Target="https://ru.wikipedia.org/wiki/%D0%AD%D1%81%D0%BA%D0%B0%D0%B4%D1%80%D0%B8%D0%BB%D1%8C%D1%8F" TargetMode="External"/><Relationship Id="rId7" Type="http://schemas.openxmlformats.org/officeDocument/2006/relationships/hyperlink" Target="https://ru.wikipedia.org/wiki/%D0%AF%D0%BF%D0%BE%D0%BD%D0%BE-%D0%BA%D0%B8%D1%82%D0%B0%D0%B9%D1%81%D0%BA%D0%B0%D1%8F_%D0%B2%D0%BE%D0%B9%D0%BD%D0%B0_(1937%E2%80%941945)" TargetMode="External"/><Relationship Id="rId12" Type="http://schemas.openxmlformats.org/officeDocument/2006/relationships/hyperlink" Target="https://ru.wikipedia.org/wiki/%D0%A5%D1%80%D1%8E%D0%BA%D0%B8%D0%BD,_%D0%A2%D0%B8%D0%BC%D0%BE%D1%84%D0%B5%D0%B9_%D0%A2%D0%B8%D0%BC%D0%BE%D1%84%D0%B5%D0%B5%D0%B2%D0%B8%D1%87#cite_note-W-3" TargetMode="External"/><Relationship Id="rId2" Type="http://schemas.openxmlformats.org/officeDocument/2006/relationships/hyperlink" Target="https://ru.wikipedia.org/wiki/%D0%91%D0%BE%D0%BC%D0%B1%D0%B0%D1%80%D0%B4%D0%B8%D1%80%D0%BE%D0%B2%D0%BE%D1%87%D0%BD%D0%B0%D1%8F_%D0%B0%D0%B2%D0%B8%D0%B0%D1%86%D0%B8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E%D1%80%D0%B4%D0%B5%D0%BD_%D0%9A%D1%80%D0%B0%D1%81%D0%BD%D0%BE%D0%B3%D0%BE_%D0%97%D0%BD%D0%B0%D0%BC%D0%B5%D0%BD%D0%B8" TargetMode="External"/><Relationship Id="rId11" Type="http://schemas.openxmlformats.org/officeDocument/2006/relationships/hyperlink" Target="https://ru.wikipedia.org/wiki/%D0%A2%D0%B0%D0%B9%D0%B2%D0%B0%D0%BD%D1%8C" TargetMode="External"/><Relationship Id="rId5" Type="http://schemas.openxmlformats.org/officeDocument/2006/relationships/hyperlink" Target="https://ru.wikipedia.org/wiki/%D0%93%D1%80%D0%B0%D0%B6%D0%B4%D0%B0%D0%BD%D1%81%D0%BA%D0%B0%D1%8F_%D0%B2%D0%BE%D0%B9%D0%BD%D0%B0_%D0%B2_%D0%98%D1%81%D0%BF%D0%B0%D0%BD%D0%B8%D0%B8" TargetMode="External"/><Relationship Id="rId10" Type="http://schemas.openxmlformats.org/officeDocument/2006/relationships/hyperlink" Target="https://ru.wikipedia.org/wiki/%D0%91%D0%BE%D0%B5%D0%B2%D0%BE%D0%B9_%D0%B2%D1%8B%D0%BB%D0%B5%D1%82" TargetMode="External"/><Relationship Id="rId4" Type="http://schemas.openxmlformats.org/officeDocument/2006/relationships/hyperlink" Target="https://ru.wikipedia.org/wiki/%D0%98%D1%81%D0%BF%D0%B0%D0%BD%D0%B8%D1%8F" TargetMode="External"/><Relationship Id="rId9" Type="http://schemas.openxmlformats.org/officeDocument/2006/relationships/hyperlink" Target="https://ru.wikipedia.org/wiki/%D0%90%D0%9D%D0%A2-4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E%D0%B2%D0%B5%D1%82%D1%81%D0%BA%D0%BE-%D1%84%D0%B8%D0%BD%D1%81%D0%BA%D0%B0%D1%8F_%D0%B2%D0%BE%D0%B9%D0%BD%D0%B0_(1939%E2%80%941940)" TargetMode="External"/><Relationship Id="rId2" Type="http://schemas.openxmlformats.org/officeDocument/2006/relationships/hyperlink" Target="https://ru.wikipedia.org/wiki/%D0%92%D0%BE%D0%B5%D0%BD%D0%BD%D0%B0%D1%8F_%D0%B0%D0%BA%D0%B0%D0%B4%D0%B5%D0%BC%D0%B8%D1%8F_%D0%93%D0%B5%D0%BD%D0%B5%D1%80%D0%B0%D0%BB%D1%8C%D0%BD%D0%BE%D0%B3%D0%BE_%D1%88%D1%82%D0%B0%D0%B1%D0%B0_%D0%92%D0%BE%D0%BE%D1%80%D1%83%D0%B6%D1%91%D0%BD%D0%BD%D1%8B%D1%85_%D1%81%D0%B8%D0%BB_%D0%A0%D0%BE%D1%81%D1%81%D0%B8%D0%B9%D1%81%D0%BA%D0%BE%D0%B9_%D0%A4%D0%B5%D0%B4%D0%B5%D1%80%D0%B0%D1%86%D0%B8%D0%B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A%D0%B8%D0%B5%D0%B2%D1%81%D0%BA%D0%B8%D0%B9_%D0%B2%D0%BE%D0%B5%D0%BD%D0%BD%D1%8B%D0%B9_%D0%BE%D0%BA%D1%80%D1%83%D0%B3" TargetMode="External"/><Relationship Id="rId5" Type="http://schemas.openxmlformats.org/officeDocument/2006/relationships/hyperlink" Target="https://ru.wikipedia.org/wiki/12-%D1%8F_%D0%B0%D1%80%D0%BC%D0%B8%D1%8F_(%D0%A1%D0%A1%D0%A1%D0%A0)" TargetMode="External"/><Relationship Id="rId4" Type="http://schemas.openxmlformats.org/officeDocument/2006/relationships/hyperlink" Target="https://ru.wikipedia.org/wiki/14-%D1%8F_%D0%B0%D1%80%D0%BC%D0%B8%D1%8F_(%D0%A1%D0%A1%D0%A1%D0%A0)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8-%D1%8F_%D0%B2%D0%BE%D0%B7%D0%B4%D1%83%D1%88%D0%BD%D0%B0%D1%8F_%D0%B0%D1%80%D0%BC%D0%B8%D1%8F_(%D0%A1%D0%A1%D0%A1%D0%A0)" TargetMode="External"/><Relationship Id="rId13" Type="http://schemas.openxmlformats.org/officeDocument/2006/relationships/hyperlink" Target="https://ru.wikipedia.org/wiki/%D0%9C%D0%B8%D1%83%D1%81%D1%81%D0%BA%D0%B0%D1%8F_%D0%BE%D0%BF%D0%B5%D1%80%D0%B0%D1%86%D0%B8%D1%8F" TargetMode="External"/><Relationship Id="rId3" Type="http://schemas.openxmlformats.org/officeDocument/2006/relationships/hyperlink" Target="https://ru.wikipedia.org/wiki/12-%D1%8F_%D0%B0%D1%80%D0%BC%D0%B8%D1%8F_(%D0%A1%D0%A1%D0%A1%D0%A0)" TargetMode="External"/><Relationship Id="rId7" Type="http://schemas.openxmlformats.org/officeDocument/2006/relationships/hyperlink" Target="https://ru.wikipedia.org/wiki/%D0%91%D0%BE%D0%B5%D0%B2%D1%8B%D0%B5_%D0%B4%D0%B5%D0%B9%D1%81%D1%82%D0%B2%D0%B8%D1%8F_%D0%BD%D0%BE%D1%87%D1%8C%D1%8E" TargetMode="External"/><Relationship Id="rId12" Type="http://schemas.openxmlformats.org/officeDocument/2006/relationships/hyperlink" Target="https://ru.wikipedia.org/wiki/%D0%9C%D0%B8%D1%83%D1%81-%D1%84%D1%80%D0%BE%D0%BD%D1%82" TargetMode="External"/><Relationship Id="rId2" Type="http://schemas.openxmlformats.org/officeDocument/2006/relationships/hyperlink" Target="https://ru.wikipedia.org/wiki/%D0%92%D0%B5%D0%BB%D0%B8%D0%BA%D0%B0%D1%8F_%D0%9E%D1%82%D0%B5%D1%87%D0%B5%D1%81%D1%82%D0%B2%D0%B5%D0%BD%D0%BD%D0%B0%D1%8F_%D0%B2%D0%BE%D0%B9%D0%BD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A%D0%B8%D1%80%D0%BE%D0%B2%D1%81%D0%BA%D0%B0%D1%8F_%D0%B6%D0%B5%D0%BB%D0%B5%D0%B7%D0%BD%D0%B0%D1%8F_%D0%B4%D0%BE%D1%80%D0%BE%D0%B3%D0%B0" TargetMode="External"/><Relationship Id="rId11" Type="http://schemas.openxmlformats.org/officeDocument/2006/relationships/hyperlink" Target="https://ru.wikipedia.org/wiki/%D0%A0%D0%BE%D1%81%D1%82%D0%BE%D0%B2-%D0%BD%D0%B0-%D0%94%D0%BE%D0%BD%D1%83" TargetMode="External"/><Relationship Id="rId5" Type="http://schemas.openxmlformats.org/officeDocument/2006/relationships/hyperlink" Target="https://ru.wikipedia.org/wiki/%D0%9A%D0%B0%D1%80%D0%B5%D0%BB%D1%8C%D1%81%D0%BA%D0%B8%D0%B9_%D1%84%D1%80%D0%BE%D0%BD%D1%82" TargetMode="External"/><Relationship Id="rId15" Type="http://schemas.openxmlformats.org/officeDocument/2006/relationships/hyperlink" Target="https://ru.wikipedia.org/wiki/9-%D0%B9_%D0%B3%D0%B2%D0%B0%D1%80%D0%B4%D0%B5%D0%B9%D1%81%D0%BA%D0%B8%D0%B9_%D0%B8%D1%81%D1%82%D1%80%D0%B5%D0%B1%D0%B8%D1%82%D0%B5%D0%BB%D1%8C%D0%BD%D1%8B%D0%B9_%D0%B0%D0%B2%D0%B8%D0%B0%D1%86%D0%B8%D0%BE%D0%BD%D0%BD%D1%8B%D0%B9_%D0%BF%D0%BE%D0%BB%D0%BA" TargetMode="External"/><Relationship Id="rId10" Type="http://schemas.openxmlformats.org/officeDocument/2006/relationships/hyperlink" Target="https://ru.wikipedia.org/wiki/%D0%A1%D1%82%D0%B0%D0%BB%D0%B8%D0%BD%D0%B3%D1%80%D0%B0%D0%B4" TargetMode="External"/><Relationship Id="rId4" Type="http://schemas.openxmlformats.org/officeDocument/2006/relationships/hyperlink" Target="https://ru.wikipedia.org/wiki/%D0%AE%D0%B3%D0%BE-%D0%97%D0%B0%D0%BF%D0%B0%D0%B4%D0%BD%D1%8B%D0%B9_%D1%84%D1%80%D0%BE%D0%BD%D1%82_(%D0%92%D0%B5%D0%BB%D0%B8%D0%BA%D0%B0%D1%8F_%D0%9E%D1%82%D0%B5%D1%87%D0%B5%D1%81%D1%82%D0%B2%D0%B5%D0%BD%D0%BD%D0%B0%D1%8F_%D0%B2%D0%BE%D0%B9%D0%BD%D0%B0)" TargetMode="External"/><Relationship Id="rId9" Type="http://schemas.openxmlformats.org/officeDocument/2006/relationships/hyperlink" Target="https://ru.wikipedia.org/wiki/%D0%A5%D0%B0%D1%80%D1%8C%D0%BA%D0%BE%D0%B2" TargetMode="External"/><Relationship Id="rId14" Type="http://schemas.openxmlformats.org/officeDocument/2006/relationships/hyperlink" Target="https://ru.wikipedia.org/wiki/%D0%9B%D0%B5%D1%82%D1%87%D0%B8%D0%BA-%D0%B0%D1%8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0%D1%80%D1%82%D0%B5%D0%BA" TargetMode="External"/><Relationship Id="rId3" Type="http://schemas.openxmlformats.org/officeDocument/2006/relationships/hyperlink" Target="https://ru.wikipedia.org/wiki/%D0%9A%D1%80%D0%B0%D1%81%D0%BD%D0%B0%D1%8F_%D0%90%D1%80%D0%BC%D0%B8%D1%8F" TargetMode="External"/><Relationship Id="rId7" Type="http://schemas.openxmlformats.org/officeDocument/2006/relationships/hyperlink" Target="https://ru.wikipedia.org/wiki/%D0%92%D0%BE%D1%81%D1%82%D0%BE%D1%87%D0%BD%D0%B0%D1%8F_%D0%9F%D1%80%D1%83%D1%81%D1%81%D0%B8%D1%8F" TargetMode="External"/><Relationship Id="rId2" Type="http://schemas.openxmlformats.org/officeDocument/2006/relationships/hyperlink" Target="https://ru.wikipedia.org/wiki/%D0%A1%D1%82%D0%B0%D0%BB%D0%B8%D0%BD%D0%B3%D1%80%D0%B0%D0%B4%D1%81%D0%BA%D0%B0%D1%8F_%D0%B1%D0%B8%D1%82%D0%B2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2%D1%80%D0%B5%D1%82%D0%B8%D0%B9_%D0%91%D0%B5%D0%BB%D0%BE%D1%80%D1%83%D1%81%D1%81%D0%BA%D0%B8%D0%B9_%D1%84%D1%80%D0%BE%D0%BD%D1%82" TargetMode="External"/><Relationship Id="rId5" Type="http://schemas.openxmlformats.org/officeDocument/2006/relationships/hyperlink" Target="https://ru.wikipedia.org/wiki/1-%D1%8F_%D0%B2%D0%BE%D0%B7%D0%B4%D1%83%D1%88%D0%BD%D0%B0%D1%8F_%D0%B0%D1%80%D0%BC%D0%B8%D1%8F_(%D0%A1%D0%A1%D0%A1%D0%A0)" TargetMode="External"/><Relationship Id="rId4" Type="http://schemas.openxmlformats.org/officeDocument/2006/relationships/hyperlink" Target="https://ru.wikipedia.org/wiki/%D0%95%D1%80%D1%91%D0%BC%D0%B5%D0%BD%D0%BA%D0%BE,_%D0%90%D0%BD%D0%B4%D1%80%D0%B5%D0%B9_%D0%98%D0%B2%D0%B0%D0%BD%D0%BE%D0%B2%D0%B8%D1%87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1%D0%B0%D0%BA%D0%B8%D0%BD%D1%81%D0%BA%D0%B8%D0%B9_%D1%80%D0%B0%D0%B9%D0%BE%D0%BD_%D0%9F%D0%92%D0%9E" TargetMode="External"/><Relationship Id="rId2" Type="http://schemas.openxmlformats.org/officeDocument/2006/relationships/hyperlink" Target="https://ru.wikipedia.org/wiki/7-%D1%8F_%D0%B2%D0%BE%D0%B7%D0%B4%D1%83%D1%88%D0%BD%D0%B0%D1%8F_%D0%B0%D1%80%D0%BC%D0%B8%D1%8F_(%D0%A1%D0%A1%D0%A1%D0%A0)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%D0%9D%D0%BE%D0%B2%D0%BE%D0%B4%D0%B5%D0%B2%D0%B8%D1%87%D1%8C%D0%B5_%D0%BA%D0%BB%D0%B0%D0%B4%D0%B1%D0%B8%D1%89%D0%B5" TargetMode="External"/><Relationship Id="rId4" Type="http://schemas.openxmlformats.org/officeDocument/2006/relationships/hyperlink" Target="https://ru.wikipedia.org/wiki/%D0%92%D0%BE%D0%B5%D0%BD%D0%BD%D0%B0%D1%8F_%D0%B0%D0%BA%D0%B0%D0%B4%D0%B5%D0%BC%D0%B8%D1%8F_%D0%93%D0%B5%D0%BD%D0%B5%D1%80%D0%B0%D0%BB%D1%8C%D0%BD%D0%BE%D0%B3%D0%BE_%D1%88%D1%82%D0%B0%D0%B1%D0%B0_%D0%92%D0%BE%D0%BE%D1%80%D1%83%D0%B6%D1%91%D0%BD%D0%BD%D1%8B%D1%85_%D1%81%D0%B8%D0%BB_%D0%A0%D0%BE%D1%81%D1%81%D0%B8%D0%B9%D1%81%D0%BA%D0%BE%D0%B9_%D0%A4%D0%B5%D0%B4%D0%B5%D1%80%D0%B0%D1%86%D0%B8%D0%B8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E%D0%BC%D0%B1%D1%80%D0%B8%D0%B3" TargetMode="External"/><Relationship Id="rId3" Type="http://schemas.openxmlformats.org/officeDocument/2006/relationships/hyperlink" Target="https://ru.wikipedia.org/wiki/%D0%A1%D1%82%D0%B0%D1%80%D1%88%D0%B8%D0%B9_%D0%BB%D0%B5%D0%B9%D1%82%D0%B5%D0%BD%D0%B0%D0%BD%D1%82" TargetMode="External"/><Relationship Id="rId7" Type="http://schemas.openxmlformats.org/officeDocument/2006/relationships/hyperlink" Target="https://ru.wikipedia.org/wiki/%D0%9A%D0%BE%D0%BC%D0%B4%D0%B8%D0%B2" TargetMode="External"/><Relationship Id="rId2" Type="http://schemas.openxmlformats.org/officeDocument/2006/relationships/hyperlink" Target="https://ru.wikipedia.org/wiki/%D0%9B%D0%B5%D0%B9%D1%82%D0%B5%D0%BD%D0%B0%D0%BD%D1%8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C%D0%B0%D0%B9%D0%BE%D1%80" TargetMode="External"/><Relationship Id="rId11" Type="http://schemas.openxmlformats.org/officeDocument/2006/relationships/hyperlink" Target="https://ru.wikipedia.org/wiki/%D0%93%D0%B5%D0%BD%D0%B5%D1%80%D0%B0%D0%BB-%D0%BF%D0%BE%D0%BB%D0%BA%D0%BE%D0%B2%D0%BD%D0%B8%D0%BA_%D0%B0%D0%B2%D0%B8%D0%B0%D1%86%D0%B8%D0%B8" TargetMode="External"/><Relationship Id="rId5" Type="http://schemas.openxmlformats.org/officeDocument/2006/relationships/hyperlink" Target="https://ru.wikipedia.org/wiki/%D0%9F%D0%BE%D0%BB%D0%BA%D0%BE%D0%B2%D0%BD%D0%B8%D0%BA" TargetMode="External"/><Relationship Id="rId10" Type="http://schemas.openxmlformats.org/officeDocument/2006/relationships/hyperlink" Target="https://ru.wikipedia.org/wiki/%D0%93%D0%B5%D0%BD%D0%B5%D1%80%D0%B0%D0%BB-%D0%BB%D0%B5%D0%B9%D1%82%D0%B5%D0%BD%D0%B0%D0%BD%D1%82_%D0%B0%D0%B2%D0%B8%D0%B0%D1%86%D0%B8%D0%B8" TargetMode="External"/><Relationship Id="rId4" Type="http://schemas.openxmlformats.org/officeDocument/2006/relationships/hyperlink" Target="https://ru.wikipedia.org/wiki/%D0%9A%D0%B0%D0%BF%D0%B8%D1%82%D0%B0%D0%BD_(%D0%B2%D0%BE%D0%B8%D0%BD%D1%81%D0%BA%D0%BE%D0%B5_%D0%B7%D0%B2%D0%B0%D0%BD%D0%B8%D0%B5)" TargetMode="External"/><Relationship Id="rId9" Type="http://schemas.openxmlformats.org/officeDocument/2006/relationships/hyperlink" Target="https://ru.wikipedia.org/wiki/%D0%93%D0%B5%D0%BD%D0%B5%D1%80%D0%B0%D0%BB-%D0%BC%D0%B0%D0%B9%D0%BE%D1%80_%D0%B0%D0%B2%D0%B8%D0%B0%D1%86%D0%B8%D0%B8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1%80%D0%B4%D0%B5%D0%BD_%D0%9A%D1%80%D0%B0%D1%81%D0%BD%D0%BE%D0%B3%D0%BE_%D0%97%D0%BD%D0%B0%D0%BC%D0%B5%D0%BD%D0%B8" TargetMode="External"/><Relationship Id="rId13" Type="http://schemas.openxmlformats.org/officeDocument/2006/relationships/hyperlink" Target="https://ru.wikipedia.org/wiki/%D0%9E%D1%80%D0%B4%D0%B5%D0%BD_%D0%9A%D1%80%D0%B0%D1%81%D0%BD%D0%BE%D0%B9_%D0%97%D0%B2%D0%B5%D0%B7%D0%B4%D1%8B" TargetMode="External"/><Relationship Id="rId3" Type="http://schemas.openxmlformats.org/officeDocument/2006/relationships/hyperlink" Target="https://ru.wikipedia.org/wiki/22_%D1%84%D0%B5%D0%B2%D1%80%D0%B0%D0%BB%D1%8F" TargetMode="External"/><Relationship Id="rId7" Type="http://schemas.openxmlformats.org/officeDocument/2006/relationships/hyperlink" Target="https://ru.wikipedia.org/wiki/%D0%9E%D1%80%D0%B4%D0%B5%D0%BD_%D0%9B%D0%B5%D0%BD%D0%B8%D0%BD%D0%B0" TargetMode="External"/><Relationship Id="rId12" Type="http://schemas.openxmlformats.org/officeDocument/2006/relationships/hyperlink" Target="https://ru.wikipedia.org/wiki/%D0%9E%D1%80%D0%B4%D0%B5%D0%BD_%D0%9E%D1%82%D0%B5%D1%87%D0%B5%D1%81%D1%82%D0%B2%D0%B5%D0%BD%D0%BD%D0%BE%D0%B9_%D0%B2%D0%BE%D0%B9%D0%BD%D1%8B" TargetMode="External"/><Relationship Id="rId2" Type="http://schemas.openxmlformats.org/officeDocument/2006/relationships/hyperlink" Target="https://ru.wikipedia.org/wiki/%D0%9C%D0%B5%D0%B4%D0%B0%D0%BB%D1%8C_%C2%AB%D0%97%D0%BE%D0%BB%D0%BE%D1%82%D0%B0%D1%8F_%D0%97%D0%B2%D0%B5%D0%B7%D0%B4%D0%B0%C2%BB_(%D0%A1%D0%A1%D0%A1%D0%A0)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1945_%D0%B3%D0%BE%D0%B4" TargetMode="External"/><Relationship Id="rId11" Type="http://schemas.openxmlformats.org/officeDocument/2006/relationships/hyperlink" Target="https://ru.wikipedia.org/wiki/%D0%9E%D1%80%D0%B4%D0%B5%D0%BD_%D0%91%D0%BE%D0%B3%D0%B4%D0%B0%D0%BD%D0%B0_%D0%A5%D0%BC%D0%B5%D0%BB%D1%8C%D0%BD%D0%B8%D1%86%D0%BA%D0%BE%D0%B3%D0%BE_(%D0%A1%D0%A1%D0%A1%D0%A0)" TargetMode="External"/><Relationship Id="rId5" Type="http://schemas.openxmlformats.org/officeDocument/2006/relationships/hyperlink" Target="https://ru.wikipedia.org/wiki/19_%D0%B0%D0%BF%D1%80%D0%B5%D0%BB%D1%8F" TargetMode="External"/><Relationship Id="rId10" Type="http://schemas.openxmlformats.org/officeDocument/2006/relationships/hyperlink" Target="https://ru.wikipedia.org/wiki/%D0%9E%D1%80%D0%B4%D0%B5%D0%BD_%D0%9A%D1%83%D1%82%D1%83%D0%B7%D0%BE%D0%B2%D0%B0" TargetMode="External"/><Relationship Id="rId4" Type="http://schemas.openxmlformats.org/officeDocument/2006/relationships/hyperlink" Target="https://ru.wikipedia.org/wiki/1939_%D0%B3%D0%BE%D0%B4" TargetMode="External"/><Relationship Id="rId9" Type="http://schemas.openxmlformats.org/officeDocument/2006/relationships/hyperlink" Target="https://ru.wikipedia.org/wiki/%D0%9E%D1%80%D0%B4%D0%B5%D0%BD_%D0%A1%D1%83%D0%B2%D0%BE%D1%80%D0%BE%D0%B2%D0%B0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5%D1%83%D0%B4%D0%BE%D0%B6%D0%B5%D1%81%D1%82%D0%B2%D0%B5%D0%BD%D0%BD%D1%8B%D0%B9_%D0%BC%D0%B0%D1%80%D0%BA%D0%B8%D1%80%D0%BE%D0%B2%D0%B0%D0%BD%D0%BD%D1%8B%D0%B9_%D0%BA%D0%BE%D0%BD%D0%B2%D0%B5%D1%80%D1%82" TargetMode="External"/><Relationship Id="rId2" Type="http://schemas.openxmlformats.org/officeDocument/2006/relationships/hyperlink" Target="https://ru.wikipedia.org/wiki/%D0%9A%D1%80%D0%B0%D1%81%D0%BD%D0%BE%D0%B4%D0%B0%D1%80%D1%81%D0%BA%D0%B8%D0%B9_%D0%BA%D1%80%D0%B0%D0%B9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BE%D0%B2%D0%BE%D0%B4%D0%B5%D0%B2%D0%B8%D1%87%D1%8C%D0%B5_%D0%BA%D0%BB%D0%B0%D0%B4%D0%B1%D0%B8%D1%89%D0%B5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028904"/>
            <a:ext cx="6660232" cy="2585323"/>
          </a:xfrm>
          <a:prstGeom prst="rect">
            <a:avLst/>
          </a:prstGeom>
          <a:effectLst>
            <a:softEdge rad="1270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dirty="0" err="1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Т.Т.Хрюкин</a:t>
            </a:r>
            <a:r>
              <a:rPr lang="ru-RU" sz="5400" b="1" i="1" dirty="0" smtClean="0">
                <a:ln w="17780" cmpd="sng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– дважды Герой Советского Союза</a:t>
            </a:r>
            <a:endParaRPr lang="ru-RU" sz="5400" b="1" i="1" dirty="0">
              <a:ln w="17780" cmpd="sng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6126146"/>
            <a:ext cx="3030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353616"/>
                </a:solidFill>
              </a:rPr>
              <a:t>с</a:t>
            </a:r>
            <a:r>
              <a:rPr lang="ru-RU" sz="1600" b="1" dirty="0" err="1" smtClean="0">
                <a:solidFill>
                  <a:srgbClr val="353616"/>
                </a:solidFill>
              </a:rPr>
              <a:t>т-ца</a:t>
            </a:r>
            <a:r>
              <a:rPr lang="ru-RU" sz="1600" b="1" dirty="0" smtClean="0">
                <a:solidFill>
                  <a:srgbClr val="353616"/>
                </a:solidFill>
              </a:rPr>
              <a:t> </a:t>
            </a:r>
            <a:r>
              <a:rPr lang="ru-RU" sz="1600" b="1" dirty="0" err="1" smtClean="0">
                <a:solidFill>
                  <a:srgbClr val="353616"/>
                </a:solidFill>
              </a:rPr>
              <a:t>Новодеревянковская</a:t>
            </a:r>
            <a:endParaRPr lang="ru-RU" sz="1600" b="1" dirty="0" smtClean="0">
              <a:solidFill>
                <a:srgbClr val="353616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353616"/>
                </a:solidFill>
              </a:rPr>
              <a:t>2019 год</a:t>
            </a:r>
            <a:endParaRPr lang="ru-RU" sz="1600" b="1" dirty="0">
              <a:solidFill>
                <a:srgbClr val="35361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2121" y="3933057"/>
            <a:ext cx="2605934" cy="1261884"/>
          </a:xfrm>
          <a:prstGeom prst="rect">
            <a:avLst/>
          </a:prstGeom>
          <a:solidFill>
            <a:srgbClr val="FFFFDD">
              <a:alpha val="43137"/>
            </a:srgbClr>
          </a:solidFill>
          <a:effectLst>
            <a:softEdge rad="317500"/>
          </a:effectLst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 b="1" i="1">
                <a:solidFill>
                  <a:srgbClr val="002060"/>
                </a:solidFill>
              </a:defRPr>
            </a:lvl1pPr>
          </a:lstStyle>
          <a:p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Автор: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err="1" smtClean="0">
                <a:solidFill>
                  <a:schemeClr val="tx1"/>
                </a:solidFill>
              </a:rPr>
              <a:t>Малькова</a:t>
            </a:r>
            <a:r>
              <a:rPr lang="ru-RU" sz="1600" dirty="0" smtClean="0">
                <a:solidFill>
                  <a:schemeClr val="tx1"/>
                </a:solidFill>
              </a:rPr>
              <a:t> Татьяна Григорьевна, МБОУ СОШ № 44 имени </a:t>
            </a:r>
            <a:r>
              <a:rPr lang="ru-RU" sz="1600" dirty="0" err="1" smtClean="0">
                <a:solidFill>
                  <a:schemeClr val="tx1"/>
                </a:solidFill>
              </a:rPr>
              <a:t>Ф.А.Щербины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87" y="3676250"/>
            <a:ext cx="2250778" cy="3037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088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332656"/>
            <a:ext cx="43204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Тимофе́й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Тимофе́евич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Хрю́кин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21 июня"/>
              </a:rPr>
              <a:t>21 июня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1910"/>
              </a:rPr>
              <a:t>1910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Ейск"/>
              </a:rPr>
              <a:t>Ейск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19 июля"/>
              </a:rPr>
              <a:t>19 июля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1953"/>
              </a:rPr>
              <a:t>1953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Москва"/>
              </a:rPr>
              <a:t>Москва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— советский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Военачальник"/>
              </a:rPr>
              <a:t>военачальник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Лётчик"/>
              </a:rPr>
              <a:t>лётчик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Генерал-полковник авиации"/>
              </a:rPr>
              <a:t>генерал-полковник авиации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дважды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Герой Советского Союза"/>
              </a:rPr>
              <a:t>Герой Советского Союза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1939"/>
              </a:rPr>
              <a:t>1939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1945"/>
              </a:rPr>
              <a:t>1945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7544" y="1412776"/>
            <a:ext cx="3972297" cy="4262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1074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268760"/>
            <a:ext cx="77048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семье рабочего-каменщика. По национальности русский.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путь Т. Т.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начал рано. С 8 лет работал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Батрак"/>
              </a:rPr>
              <a:t>батраком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богатых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Казачество"/>
              </a:rPr>
              <a:t>казаков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Позже убежал из дома и 2 года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Беспризорники"/>
              </a:rPr>
              <a:t>беспризорничал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Затем работал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Грузчик"/>
              </a:rPr>
              <a:t>грузчиком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чернорабочим,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Молотобоец"/>
              </a:rPr>
              <a:t>молотобойцем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железнодорожном депо.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Чуянов, Алексей Семёнович"/>
              </a:rPr>
              <a:t>А. С.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 tooltip="Чуянов, Алексей Семёнович"/>
              </a:rPr>
              <a:t>Чуянов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пишет, что уже в 1924 году, когда сам Алексей Семёнович был секретарём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Каневского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райкома комсомола, Тимофей Тимофеевич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секретарь ячейки комсомола в станице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Привольной.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Каневском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 помогал в работе среди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казачьей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Чуянов, Алексей Семёнович"/>
              </a:rPr>
              <a:t>Алексею Семёновичу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Чуянов, Алексей Семёнович"/>
              </a:rPr>
              <a:t>Чуянову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15 лет начал учиться в вечерней школе. В 1926 году вступил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Комсомол"/>
              </a:rPr>
              <a:t>комсомол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Спустя некоторое время направлен на комсомольскую работу. Избран секретарём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Каневского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райкома комсомола. Работал и одновременно учился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Рабфак"/>
              </a:rPr>
              <a:t>рабфаке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Член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ВКП(б)"/>
              </a:rPr>
              <a:t>ВКП(б)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1929 года. После окончания рабфака в 1932 году поступил в сельскохозяйственный институт. В этом же году по партийному набору был принят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Ворошиловградская военная школа лётчиков"/>
              </a:rPr>
              <a:t>Луганскую авиационную школу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окончил в 1933 году. </a:t>
            </a:r>
          </a:p>
        </p:txBody>
      </p:sp>
    </p:spTree>
    <p:extLst>
      <p:ext uri="{BB962C8B-B14F-4D97-AF65-F5344CB8AC3E}">
        <p14:creationId xmlns:p14="http://schemas.microsoft.com/office/powerpoint/2010/main" val="2869696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116632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Испания и Китай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836712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Служил в частях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Бомбардировочная авиация"/>
              </a:rPr>
              <a:t>бомбардировочной авиации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 1933 года — младший лётчик 5-й легкобомбардировочной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Эскадрилья"/>
              </a:rPr>
              <a:t>эскадрильи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1935 — младший лётчик 10-й скоростной бомбардировочной эскадрильи. В 1936 году добровольцем записался в число военнослужащих СССР, направленных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Испания"/>
              </a:rPr>
              <a:t>Испанию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участия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Гражданская война в Испании"/>
              </a:rPr>
              <a:t>гражданской войне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Воевал в Испании с августа 1936 по март 1937 года. За героизм в боях награждён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Орден Красного Знамени"/>
              </a:rPr>
              <a:t>орденом Красного Знамени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возвращении, с апреля 1937 года — командир звена в 10-й скоростной бомбардировочной эскадрилье, с августа 1937 — командир отряда в 14-й скоростной бомбардировочной эскадрилье, с января 1938 — командир 12-й скоростной бомбардировочной эскадрильи.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августе 1938 года во время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Японо-китайская война (1937—1945)"/>
              </a:rPr>
              <a:t>Японо-китайской войны (1937—1945)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направлен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Китай"/>
              </a:rPr>
              <a:t>Китай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Командовал эскадрильей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АНТ-40"/>
              </a:rPr>
              <a:t>бомбардировщиков СБ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затем авиагруппой. Совершил около 100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Боевой вылет"/>
              </a:rPr>
              <a:t>боевых вылетов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бомбардировку позиций японских войск. Руководил налётом на аэродром противника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Тайвань"/>
              </a:rPr>
              <a:t>Тайване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[3]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 другим данным, указанным налётом командовал полковник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Полынин, Федор Петрович"/>
              </a:rPr>
              <a:t>Ф. П.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13" tooltip="Полынин, Федор Петрович"/>
              </a:rPr>
              <a:t>Полынин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бомбардировщики под его командованием вернулись назад без потерь. </a:t>
            </a:r>
          </a:p>
        </p:txBody>
      </p:sp>
    </p:spTree>
    <p:extLst>
      <p:ext uri="{BB962C8B-B14F-4D97-AF65-F5344CB8AC3E}">
        <p14:creationId xmlns:p14="http://schemas.microsoft.com/office/powerpoint/2010/main" val="329212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36711"/>
            <a:ext cx="82089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февраля 1939 года за подвиг, совершённый при выполнении спецзаданий Правительства по укреплению оборонной мощи Советского Союза Т. Т.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удостоен звания Героя Советского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Газета «Комсомольская правда» 6 июля 1939 г. (№ 1534336), посвятила всю третью полосу героической борьбе китайского народа и рассказу китайского летчика майора Ху-Тин-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«Гибель японского авианосца». Этот рассказ о гибели японского авианосца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Рюдзё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реальное потопление или повреждение не зафиксировано ни одним другим документом. Мало того, этот океанский корабль не был речным и не мог там находиться физически), Тимофей Тимофеевич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подписал китайским псевдонимом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1939 году Т. Т.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окончил курсы усовершенствования высшего командного состава 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Военная академия Генерального штаба Вооружённых сил Российской Федерации"/>
              </a:rPr>
              <a:t>Академии Генерального штаба РККА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февраля 1939 — командир 10-й скоростной бомбардировочной бригады. В ноябре 1939 года назначен начальником отдела бомбардировочной авиации в лётно-технической инспекции Управления ВВС РККА. Во время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оветско-финская война (1939—1940)"/>
              </a:rPr>
              <a:t>советско-финской войны 1939—1940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годов был откомандирован на фронт и командовал ВВС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14-я армия (СССР)"/>
              </a:rPr>
              <a:t>14-й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14-я армия (СССР)"/>
              </a:rPr>
              <a:t>армии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мая 1940 — заместитель генерал-инспектора ВВС РККА. 17 июня 1941 года назначен командующим ВВС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12-я армия (СССР)"/>
              </a:rPr>
              <a:t>12-й армии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Киевский военный округ"/>
              </a:rPr>
              <a:t>Киевского военного округа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Прибыл в штаб армии вечером 21 июня. </a:t>
            </a:r>
          </a:p>
        </p:txBody>
      </p:sp>
    </p:spTree>
    <p:extLst>
      <p:ext uri="{BB962C8B-B14F-4D97-AF65-F5344CB8AC3E}">
        <p14:creationId xmlns:p14="http://schemas.microsoft.com/office/powerpoint/2010/main" val="703548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116632"/>
            <a:ext cx="37665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24744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Великая Отечественная война"/>
              </a:rPr>
              <a:t>Великой Отечественной войны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первого дня в должности командующего ВВС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12-я армия (СССР)"/>
              </a:rPr>
              <a:t>12-й армии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Юго-Западный фронт (Великая Отечественная война)"/>
              </a:rPr>
              <a:t>Юго-Западного фронта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августе 1941 года назначен командующим ВВС вновь созданного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Карельский фронт"/>
              </a:rPr>
              <a:t>Карельского фронта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его задачу входила организация прикрытия с воздуха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Кировская железная дорога"/>
              </a:rPr>
              <a:t>Кировской железной дороги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этот период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приходилось решать огромное количество вопросов, о которых он раньше и не думал: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Боевые действия ночью"/>
              </a:rPr>
              <a:t>боевые действия ночью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переучивание лётного состава на американские и английские самолёты, перевооружение частей, развитие сети аэродромов, использование средств радионавигации,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светомаяков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 т. д.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июне 1942 года генерал-лейтенанта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назначают командующим ВВС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Юго-Западный фронт (Великая Отечественная война)"/>
              </a:rPr>
              <a:t>Юго-Западного фронта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позже преобразованных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8-я воздушная армия (СССР)"/>
              </a:rPr>
              <a:t>8-ю воздушную армию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Под его руководством лётчики сражались под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Харьков"/>
              </a:rPr>
              <a:t>Харьковом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Сталинград"/>
              </a:rPr>
              <a:t>Сталинградом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Ростов-на-Дону"/>
              </a:rPr>
              <a:t>Ростовом-на-Дону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рубеже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12" tooltip="Миус-фронт"/>
              </a:rPr>
              <a:t>Миус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Миус-фронт"/>
              </a:rPr>
              <a:t>-фронта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 числе при попытке его прорыва в ходе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13" tooltip="Миусская операция"/>
              </a:rPr>
              <a:t>Миусской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Миусская операция"/>
              </a:rPr>
              <a:t> операции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Крыму. По инициативе генерала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Сталинградом был создан полк 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Летчик-ас"/>
              </a:rPr>
              <a:t>асов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15" tooltip="9-й гвардейский истребительный авиационный полк"/>
              </a:rPr>
              <a:t>9-й гвардейский истребительный авиационный полк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были собраны лучшие лётчики-истребители из других полков.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внедрял разработанную в армии тактику действий штурмовой авиации со средних высот. Разрабатывал планы крупных операций воздушных сил (первая — во время контрнаступления под Сталинградом). </a:t>
            </a:r>
          </a:p>
        </p:txBody>
      </p:sp>
    </p:spTree>
    <p:extLst>
      <p:ext uri="{BB962C8B-B14F-4D97-AF65-F5344CB8AC3E}">
        <p14:creationId xmlns:p14="http://schemas.microsoft.com/office/powerpoint/2010/main" val="2113549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88640"/>
            <a:ext cx="4710812" cy="6263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6439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028343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Сталинградская битва"/>
              </a:rPr>
              <a:t>Сталинградской битвы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авиация фронта ещё не сформировалась,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Красная Армия"/>
              </a:rPr>
              <a:t>Красная Армия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несла большие потери из-за новых самолётов противника, А. С.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Чуянов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отмечал периодическую несправедливость со стороны командующего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Ерёменко, Андрей Иванович"/>
              </a:rPr>
              <a:t>А. И. Ерёменко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отношению к Т. Т. 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июле 1944 года возглавил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1-я воздушная армия (СССР)"/>
              </a:rPr>
              <a:t>1-ю воздушную армию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Третий Белорусский фронт"/>
              </a:rPr>
              <a:t>3-го Белорусского фронта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Участвовал в освобождении Белоруссии и Прибалтики, в операциях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Восточная Пруссия"/>
              </a:rPr>
              <a:t>Восточной Пруссии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1944 году по инициативе и при деятельном участии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Крыму началось восстановление разрушенного во время оккупации Всесоюзного пионерского лагеря «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Артек"/>
              </a:rPr>
              <a:t>Артек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668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260648"/>
            <a:ext cx="6664882" cy="54726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8364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3670300" cy="4953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716016" y="1484784"/>
            <a:ext cx="38164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Тимофей Тимофеевич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петлицами комбрига, между 4 мая (присвоено звание комбрига) и 4 июня (присвоено звание генерал-майора) 1940</a:t>
            </a:r>
          </a:p>
        </p:txBody>
      </p:sp>
    </p:spTree>
    <p:extLst>
      <p:ext uri="{BB962C8B-B14F-4D97-AF65-F5344CB8AC3E}">
        <p14:creationId xmlns:p14="http://schemas.microsoft.com/office/powerpoint/2010/main" val="245040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88640"/>
            <a:ext cx="3200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Послевоенные годы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751344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1946 года — заместитель Главнокомандующего ВВС по боевой подготовке. С июля 1947 года — командующий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7-я воздушная армия (СССР)"/>
              </a:rPr>
              <a:t>7-й воздушной армией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апреля 1949 года — командующий войсками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Бакинский район ПВО"/>
              </a:rPr>
              <a:t>Бакинского района ПВО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сентябре 1950 года после окончания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Военная академия Генерального штаба Вооружённых сил Российской Федерации"/>
              </a:rPr>
              <a:t>Высшей военной академии имени К. Е. Ворошилова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назначен заместителем Главкома ВВС по вузам.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 во время учений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ехал на автомобиле в штаб. Неожиданно на дороге оказалась группа женщин. Шофёр затормозить не успел. Тогда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выхватил руль и направил машину в кювет. Врачи спасли ему жизнь, но авария сильно подорвала его здоровье. 19 июля 1953 года он умер. Похоронен в Москве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Новодевичье кладбище"/>
              </a:rPr>
              <a:t>Новодевичьем кладбище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7856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188640"/>
            <a:ext cx="3672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Воинские звания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764704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Лейтенант"/>
              </a:rPr>
              <a:t>лейтенант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- 1935;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тарший лейтенант"/>
              </a:rPr>
              <a:t>старший лейтенант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- 17.04.1937;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Капитан (воинское звание)"/>
              </a:rPr>
              <a:t>капитан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- 8.08.1937;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Полковник"/>
              </a:rPr>
              <a:t>полковник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- 26.09.1938 (минуя звание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Майор"/>
              </a:rPr>
              <a:t>майора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Комдив"/>
              </a:rPr>
              <a:t>комдив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- 4.05.1940 (минуя звание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Комбриг"/>
              </a:rPr>
              <a:t>комбрига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Генерал-майор авиации"/>
              </a:rPr>
              <a:t>генерал-майор авиации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- 4.06.1940;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Генерал-лейтенант авиации"/>
              </a:rPr>
              <a:t>генерал-лейтенант авиации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- 17.03.1943;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Генерал-полковник авиации"/>
              </a:rPr>
              <a:t>генерал-полковник авиации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- 11.05.1944.</a:t>
            </a:r>
          </a:p>
        </p:txBody>
      </p:sp>
    </p:spTree>
    <p:extLst>
      <p:ext uri="{BB962C8B-B14F-4D97-AF65-F5344CB8AC3E}">
        <p14:creationId xmlns:p14="http://schemas.microsoft.com/office/powerpoint/2010/main" val="3346559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88640"/>
            <a:ext cx="26197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48680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Звание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Героя Советского Союза с вручением ордена Ленина и медали «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Медаль «Золотая Звезда» (СССР)"/>
              </a:rPr>
              <a:t>Золотая Звезда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(№ 127) полковнику </a:t>
            </a:r>
            <a:r>
              <a:rPr lang="ru-RU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Хрюкину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Тимофею Тимофеевичу присвоено Указом Президиума Верховного Совета СССР от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22 февраля"/>
              </a:rPr>
              <a:t>22 февраля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1939 год"/>
              </a:rPr>
              <a:t>1939 года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«за образцовое выполнение специальных заданий Правительства по укреплению оборонной мощи Советского Союза и за проявленное геройство при оказании интернациональной помощи братскому китайскому народу в борьбе с японскими милитаристами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медали «Золотая Звезда» командующий 1-й воздушной армию 3-го Белорусского фронта генерал-полковник авиации </a:t>
            </a:r>
            <a:r>
              <a:rPr lang="ru-RU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Тимофей Тимофеевич удостоен Указом Президиума Верховного Совета СССР от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19 апреля"/>
              </a:rPr>
              <a:t>19 апреля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1945 год"/>
              </a:rPr>
              <a:t>1945 года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умелое командование воздушной армией, личное мужество и отвагу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Орден Ленина"/>
              </a:rPr>
              <a:t>Орден Ленина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(22.02.1939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Орден Красного Знамени"/>
              </a:rPr>
              <a:t>ордена Красного Знамени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(2.01.1937, 7.05.1940, 23.11.1942, 20.04.1953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Орден Суворова"/>
              </a:rPr>
              <a:t>ордена Суворова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1-й (16.05.1944) и 2-й (17.09.1943) 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степеней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Орден Кутузова"/>
              </a:rPr>
              <a:t>ордена Кутузова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1-й степени (8.02.1943, 4.07.1944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Орден Богдана Хмельницкого (СССР)"/>
              </a:rPr>
              <a:t>орден Богдана Хмельницкого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1-й степени (19.03.1944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Орден Отечественной войны"/>
              </a:rPr>
              <a:t>Орден Отечественной войны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2-й степени (23.11.1942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Орден Красной Звезды"/>
              </a:rPr>
              <a:t>Орден Красной Звезды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(6.11.1947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Медали</a:t>
            </a:r>
          </a:p>
          <a:p>
            <a:pPr algn="ctr"/>
            <a:r>
              <a:rPr lang="ru-RU" sz="17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</a:t>
            </a:r>
            <a:r>
              <a:rPr lang="ru-RU" sz="17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 почетного легиона (1945, Франция</a:t>
            </a:r>
            <a:r>
              <a:rPr lang="ru-RU" sz="1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 Облаков и Знамени (1938, Китай)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462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64" y="801745"/>
            <a:ext cx="1296144" cy="2553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639" y="332656"/>
            <a:ext cx="1877913" cy="2203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045" y="347251"/>
            <a:ext cx="1888322" cy="18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860" y="347251"/>
            <a:ext cx="1841143" cy="1841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106" y="3140968"/>
            <a:ext cx="2424892" cy="2521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8610" y="3140967"/>
            <a:ext cx="2645336" cy="2521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182" y="3645024"/>
            <a:ext cx="2263312" cy="23689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1195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90872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Бронзовые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бюсты дважды Героя Советского Союза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Т. установлены на его родине в городе Ейске и в станице Привольная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Каневского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Краснодарский край"/>
              </a:rPr>
              <a:t>Краснодарского края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Москве — на доме, в котором проживал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Лубянский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проезд, дом 17) и в Волгограде — на улице его имени установлены мемориальные доски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Именем Героя также названы улицы в Волгограде, Ейске, Севастополе и станице Привольная, морское судно, средняя школа № 13 станицы Привольная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1978 году издан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Художественный маркированный конверт"/>
              </a:rPr>
              <a:t>художественный маркированный конверт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посвященный герою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июня 2010 года ФГУП Издательско-торговый центр «Марка» выпустила почтовую карточку с оригинальной маркой. На почтовой карточке изображены портреты Т. Т.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самолёт-бомбардировщик.</a:t>
            </a:r>
          </a:p>
        </p:txBody>
      </p:sp>
    </p:spTree>
    <p:extLst>
      <p:ext uri="{BB962C8B-B14F-4D97-AF65-F5344CB8AC3E}">
        <p14:creationId xmlns:p14="http://schemas.microsoft.com/office/powerpoint/2010/main" val="190256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16440"/>
            <a:ext cx="6615959" cy="4974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547664" y="4221088"/>
            <a:ext cx="4896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13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ст-цы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Привольная носит имя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Т.Т.Хрюкина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980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3659807" cy="4104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60648"/>
            <a:ext cx="4912022" cy="4029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5212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268760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мая 1950 г., к 5-летию Дня Победы, в Ейском парке имени Горького состоялось открытие памятника-бюста генерал-полковнику советской авиации Тимофею Тимофеевичу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Памятник выполнен по проекту известного скульптора-монументалиста Е. В. Вучетича, автора портретных бюстов многих известных советских полководцев.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Бронзовый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бюст установлен на высоком постаменте. Легендарный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ейчанин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изображен в мундире с орденами и медалями. Гордый, независимый, и в то же время очень обаятельный образ молодого Героя Советского Союза скульптор создавал с натуры. В День Победы, в 1950 г., Тимофей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приехал в родной город, чтобы присутствовать на открытии памятника. Бюст установлен на краю парка, среди тенистой аллеи, его хорошо видно со стороны дороги по улице Коммунаров. У подножия памятника разбиты цветочные клумбы, площадка вокруг вымощена плиткой, рядом стоят удобные скамейки.</a:t>
            </a:r>
          </a:p>
        </p:txBody>
      </p:sp>
    </p:spTree>
    <p:extLst>
      <p:ext uri="{BB962C8B-B14F-4D97-AF65-F5344CB8AC3E}">
        <p14:creationId xmlns:p14="http://schemas.microsoft.com/office/powerpoint/2010/main" val="1571472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660" y="260648"/>
            <a:ext cx="7392820" cy="5544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2232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1344"/>
            <a:ext cx="7590796" cy="56886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3425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505" y="692696"/>
            <a:ext cx="6911867" cy="504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49175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332656"/>
            <a:ext cx="5847689" cy="43857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421814" y="4469430"/>
            <a:ext cx="64142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почтовых открыток (16 штук), выпущенных издательством г. Калинина в 1963 году с фотографиями героев Великой Отечественной войны.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открытка представляет собой фотографию героя, рисунок, запечатлевший героический миг подвига, а также краткое описание этого эпизода.</a:t>
            </a:r>
          </a:p>
        </p:txBody>
      </p:sp>
    </p:spTree>
    <p:extLst>
      <p:ext uri="{BB962C8B-B14F-4D97-AF65-F5344CB8AC3E}">
        <p14:creationId xmlns:p14="http://schemas.microsoft.com/office/powerpoint/2010/main" val="4289270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0648"/>
            <a:ext cx="7916150" cy="5422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97057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8640"/>
            <a:ext cx="7380312" cy="49217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835696" y="2274838"/>
            <a:ext cx="5022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морозильный рыболовецкий траулер, названный в честь 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Хрюкина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Тимофея Тимофеевича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74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052736"/>
            <a:ext cx="756084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Потомки знаменитого командарма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 - Андрей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Тимофеевич – сам бывший военный, полковник запаса. Сейчас он возглавляет Совет ветеранов 8-й воздушной армии, которой командовал его отец, 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дочь - Наталья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Тимофеевна является секретарём Совета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Тимофеевич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выпускник Калининградского Высшего Военно-Инженерного Командного Краснознамённого Училища,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служил в Ракетных войсках стратегического назначения. Внук Георгий – ныне воспитанник кадетского корпуса МЧС.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в династии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Хрюкиных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люди, замечательно проявившие себя и в мирном труде.  Другой сын командарма, Владимир Тимофеевич, закончил геологический факультет МГУ. Сейчас он крупный ученый, академик. А Тимур,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ещё один внук прославленного генерала,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постановщик телевизионного фильма "Вертикаль ВВ" о Владимире Высоцком.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150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640"/>
            <a:ext cx="4011106" cy="5349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79512" y="3105835"/>
            <a:ext cx="6678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на могиле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Т.Т.Хрюкину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Москве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Новодевичье кладбище"/>
              </a:rPr>
              <a:t>Новодевичьем кладбище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68071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826</Words>
  <Application>Microsoft Office PowerPoint</Application>
  <PresentationFormat>Экран (4:3)</PresentationFormat>
  <Paragraphs>92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Интернат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Пользователь Windows</cp:lastModifiedBy>
  <cp:revision>20</cp:revision>
  <dcterms:created xsi:type="dcterms:W3CDTF">2015-02-17T08:35:42Z</dcterms:created>
  <dcterms:modified xsi:type="dcterms:W3CDTF">2019-04-15T17:42:45Z</dcterms:modified>
</cp:coreProperties>
</file>