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5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924937"/>
            <a:ext cx="6929486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Муниципальный конкурс по технологии "Фестиваль проектов"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Творческий проект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 себе Кутюрье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Сумочка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643306" y="4693548"/>
            <a:ext cx="464347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код 0108 ученица 5 Б класса					                       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МБОУ СОШ № 11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МО «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Ахтубинский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р-н»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В. Баскунчак  2017 г.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57224" y="1108495"/>
            <a:ext cx="7429552" cy="37856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Содержание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Введение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1.1 История происхождения сумки;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1.2.Требования, предъявляемые к изделию;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1.3.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Подбор материала;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    1.4. Оборудование;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    1.5.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Экономический расчет;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   1.6.  Способы выполнения работы.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Заключение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Список литературы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71472" y="568867"/>
            <a:ext cx="8215370" cy="59708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Введение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Обоснование выбора темы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: Я люблю бывать у своих друзей, чтобы послушать музыку, посмотреть фотоальбомы, обменяться прочитанными книгами. Мне приходится брать с собой рюкзак, чтобы положить туда фотоальбомы, диски, книги. Но мне давно хотелось иметь маленькую сумочку, поэтому, когда я получила задание выполнить проект по технологии, решила осуществить задуманное.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Когда я обосновала возникшую проблему и потребность, то сразу поняла: моя цель - изготовить сумку.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Цель проекта: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изготовление сумки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Задачи: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1.разработать требования, предъявляемые к изделию;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2. разработать дизайн сумки;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3. подобрать необходимый материал для изделия и оборудование;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4. произвести экономический расчет.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Гипотеза: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сумка повседневного назначения, изготовленная своими руками, приносит минимальные затраты и моральное удовлетворение.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В данной работе, на основе экономического расчета и практических действий, мы подтвердим выдвигаемую нами гипотезу.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Новизна: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получен новый способ изготовления сумки повседневного назначения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Практическая значимость проекта: сумка, изготовленная своими руками, будет удобна, практична в жизни.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Формы работы над проектом: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 изучение специальной литературы;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2. изучение расходов и доходов от изготовления сумки;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3. моделирование и пошив изделия;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4.анализ выполненной работы.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408207"/>
            <a:ext cx="8358246" cy="62478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1.1 История происхождения сумки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Меня заинтересовало, откуда произошло слово сумка, я поискала ответ на свой вопрос в книгах, интернете и узнала, что в древние времена люди ходили на охоту, и чтоб руки были свободны, вешали себе на пояс маленький карманчик, называемый сумой, туда они клали разные мелочи. Сумка изготавливалась из кожи убитых животных или из холщовой ткани.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Шло время. Назначение этого карманчика изменилось. Стали класть не мелкие, а более крупные вещи, необходимые в дороге. Для удобства пришивали ручки. Так появилась сумка.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Когда женщины стали посещать балы, им понадобилась маленькая изящная сумочка, которая изготавливалась из дорогих тканей, расшивалась бисером или золотом.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Так из необходимой вещи сумка превратилась в аксессуар, дополняющий и подчеркивающий одежду.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В наше время появилось много красивых сумочек.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Выбирая тему проекта, я остановилась на выборе пошива маленькой сумки.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58" y="274790"/>
            <a:ext cx="8429684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1.2.Требования, предъявляемые к изделию: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Изделие должно быть красивым, изящным, современным. Нужно подобрать ткани и нитки так, чтобы хорошо сочеталась цветовая гамма основного материала и отделки.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Размер его должен быть таким, чтобы поместилось все, что я хочу взять с собой в гости или в магазин: один-два диска, маленький фотоальбом, небольшой кошелек, книжка и носовой платок.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Прежде чем приступить к изготовлению сумки я занялась сбором информации. Поэтому я просмотрела журналы: «Сшей сама», «Изделия из тканей», «Украшения и аксессуары», заходила в магазин, чтоб посмотреть на готовые сумочки. Потом я увидела в одном из магазинов модель той сумочки, которую решила изготовить сама.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Теперь, когда я определилась с моделью сумки, мне предстоит выбрать подходящую ткань для ее изготовления.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Потратив небольшую сумму, вы сможете смастерить нечто красивое и оригинальное.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57158" y="283433"/>
            <a:ext cx="8429684" cy="5940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1.3.Подбор материала.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Для основы сумочки можно выбрать бархат, шерсть или другие виды плотных тканей, так как более тонкие имеют большую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сминаемость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и осыпаемость нитей. Основа изделия должна быть приятной на ощупь, ведь сумочка - это красивая, модная вещь.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+mn-ea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Для своей сумочки я выбрала фетровую ткань.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Этот материал абсолютно безопасен, поэтому широко применяется для изготовления одежды и игрушек.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Некоторые виды фетра можно смело назвать натуральными. Другие виды изготавливаются из синтетических материалов, но по своим качествам и характеристикам они ничуть не уступают натуральным.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С фетром невероятно удобно работать.    Материал прекрасно режется, клеится, достаточно легок в шитье, не                                                                                                                                                                                                                                      обсыпается по краям, сгибается в любом направлении. Он прочен и  долговечен.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Для украшения подобрала бусы, кусочки фетровой ткани, старые брошки и заколки.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28596" y="430632"/>
            <a:ext cx="8358246" cy="52629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         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1.4.Оборудование.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Оборудование необходимое при изготовлении сумочки, которое понадобится мне это: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 Швейная машинка для выполнения машинных швов.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2. Ножницы для того, чтобы вырезать изделие.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3. Игла для сметывания изделия.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4. Нитки.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5. Сантиметр или линейка для построения выкройки изделия на бумаге.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6. Мел для обводки.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7. Калькулятор для расчета необходимого количества ткани.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8. Липучки.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4282" y="817744"/>
            <a:ext cx="8643998" cy="286232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5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. Способ выполнения работы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Для начала работы необходимо сделать выкройку, приготовить шаблон, по которому я буду выкраивать сумочку.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На газете я делаю чертеж выкройки, затем перевожу на заготовленную ткань. Выкраиваю по шаблону детали сумки. Далее сметаем и сшиваем детали. Пришить липучки по двум сторонам сумочки и бусы. Далее украшаем сумочку различными брошками, заколками и можно использовать фетр другого цвета.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85720" y="3722198"/>
            <a:ext cx="8358246" cy="224676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6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.Экономический расчет.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Расчет себестоимости сумки составляет 100 рублей.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Набор фетра 150 рублей. В наборе 8 цветов фетровой ткани, размером 20*30 см. Получается стоимость 1 фетра составляет 19 рублей.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Клей момент-гель 80 рублей.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Итого:100 рублей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85720" y="487270"/>
            <a:ext cx="8501122" cy="47089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Заключения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Проанализировав выполненную работу, я сделала вывод, вещь, сделанная своими руками дешевле, чем купленная в магазине.  в нее вкладываешь любовь, свои знания и умения.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Когда начинала шить это изделие, мне казалось, что работа займет много времени и будет кропотлива. Но все трудности в изготовлении данной вещи (сложно было пришить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ку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к изделию) были забыты сразу, как только я увидела, что у меня все получается.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Анализ выполненной работы подтверждает нашу гипотезу: вещь, изготовленная своими руками, приносит минимальные затраты и большое удовлетворение.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Теперь мне будет приятно пойти в гости, в магазин со своей вещью, сделанной своими руками. И мне кажется, что моим друзьям она тоже понравится.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71472" y="753428"/>
            <a:ext cx="8072494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Список использованной литературы: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1.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Шилкова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Е.А. «Сумки и косметички своими руками».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2. Журнал «Сшей сама»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3. Журнал «Изделия из тканей»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4. Журнал «Украшения и аксессуары»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06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785794"/>
            <a:ext cx="8501122" cy="578647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06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428604"/>
            <a:ext cx="8286808" cy="621510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245</TotalTime>
  <Words>1083</Words>
  <PresentationFormat>Экран (4:3)</PresentationFormat>
  <Paragraphs>86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проект Сам себе Кутюрье                                               Сумочка </dc:title>
  <cp:lastModifiedBy>Admin</cp:lastModifiedBy>
  <cp:revision>25</cp:revision>
  <dcterms:modified xsi:type="dcterms:W3CDTF">2017-03-27T13:00:08Z</dcterms:modified>
</cp:coreProperties>
</file>