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/>
              <a:t>Нацарапал- как курица лапой.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1560" y="2780928"/>
            <a:ext cx="8092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5400" dirty="0" smtClean="0"/>
              <a:t>Гусеница , крыльцо, цифра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4725144"/>
            <a:ext cx="52100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err="1" smtClean="0"/>
              <a:t>Цц</a:t>
            </a:r>
            <a:r>
              <a:rPr lang="ru-RU" sz="6000" dirty="0" smtClean="0"/>
              <a:t>  </a:t>
            </a:r>
            <a:r>
              <a:rPr lang="ru-RU" sz="6000" dirty="0" err="1" smtClean="0"/>
              <a:t>Ццц</a:t>
            </a:r>
            <a:r>
              <a:rPr lang="ru-RU" sz="6000" dirty="0" smtClean="0"/>
              <a:t>  </a:t>
            </a:r>
            <a:r>
              <a:rPr lang="ru-RU" sz="6000" dirty="0" err="1" smtClean="0"/>
              <a:t>Цццц</a:t>
            </a:r>
            <a:r>
              <a:rPr lang="ru-RU" sz="6000" dirty="0" smtClean="0"/>
              <a:t> 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2016224"/>
          </a:xfrm>
        </p:spPr>
        <p:txBody>
          <a:bodyPr>
            <a:noAutofit/>
          </a:bodyPr>
          <a:lstStyle/>
          <a:p>
            <a:r>
              <a:rPr lang="ru-RU" dirty="0" smtClean="0"/>
              <a:t>Цель: научиться правильно писать безударные личные окончания глаголов.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Упражнение «Закончи предложение»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400" dirty="0" smtClean="0"/>
              <a:t>Ты зиму… .</a:t>
            </a:r>
          </a:p>
          <a:p>
            <a:pPr>
              <a:buNone/>
            </a:pPr>
            <a:r>
              <a:rPr lang="ru-RU" sz="4400" dirty="0" smtClean="0"/>
              <a:t>Ты зева… .</a:t>
            </a:r>
          </a:p>
          <a:p>
            <a:pPr>
              <a:buNone/>
            </a:pPr>
            <a:r>
              <a:rPr lang="ru-RU" sz="4400" dirty="0" smtClean="0"/>
              <a:t>Он куша… .</a:t>
            </a:r>
          </a:p>
          <a:p>
            <a:pPr>
              <a:buNone/>
            </a:pPr>
            <a:r>
              <a:rPr lang="ru-RU" sz="4400" dirty="0" smtClean="0"/>
              <a:t>Он дума… .</a:t>
            </a:r>
          </a:p>
          <a:p>
            <a:pPr>
              <a:buNone/>
            </a:pPr>
            <a:r>
              <a:rPr lang="ru-RU" sz="4400" dirty="0" smtClean="0"/>
              <a:t>Мы </a:t>
            </a:r>
            <a:r>
              <a:rPr lang="ru-RU" sz="4400" dirty="0" err="1" smtClean="0"/>
              <a:t>щебеч</a:t>
            </a:r>
            <a:r>
              <a:rPr lang="ru-RU" sz="4400" dirty="0" smtClean="0"/>
              <a:t>… .</a:t>
            </a:r>
          </a:p>
          <a:p>
            <a:pPr>
              <a:buNone/>
            </a:pPr>
            <a:r>
              <a:rPr lang="ru-RU" sz="4400" dirty="0" smtClean="0"/>
              <a:t>Мы </a:t>
            </a:r>
            <a:r>
              <a:rPr lang="ru-RU" sz="4400" dirty="0" err="1" smtClean="0"/>
              <a:t>разуч</a:t>
            </a:r>
            <a:r>
              <a:rPr lang="ru-RU" sz="4400" dirty="0" smtClean="0"/>
              <a:t>… 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Найдите ошибки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dirty="0" err="1" smtClean="0"/>
              <a:t>Играит</a:t>
            </a:r>
            <a:r>
              <a:rPr lang="ru-RU" sz="5400" dirty="0" smtClean="0"/>
              <a:t> в прядке, </a:t>
            </a:r>
            <a:r>
              <a:rPr lang="ru-RU" sz="5400" dirty="0" err="1" smtClean="0"/>
              <a:t>любеш</a:t>
            </a:r>
            <a:r>
              <a:rPr lang="ru-RU" sz="5400" dirty="0" smtClean="0"/>
              <a:t> спорт, </a:t>
            </a:r>
            <a:r>
              <a:rPr lang="ru-RU" sz="5400" dirty="0" err="1" smtClean="0"/>
              <a:t>удевляит</a:t>
            </a:r>
            <a:r>
              <a:rPr lang="ru-RU" sz="5400" dirty="0" smtClean="0"/>
              <a:t> успехами.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573016"/>
            <a:ext cx="9144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Игра</a:t>
            </a:r>
            <a:r>
              <a:rPr lang="ru-RU" sz="5400" b="1" dirty="0" smtClean="0">
                <a:solidFill>
                  <a:srgbClr val="00B050"/>
                </a:solidFill>
              </a:rPr>
              <a:t>ет</a:t>
            </a:r>
            <a:r>
              <a:rPr lang="ru-RU" sz="5400" dirty="0" smtClean="0"/>
              <a:t> </a:t>
            </a:r>
            <a:r>
              <a:rPr lang="ru-RU" sz="5400" dirty="0" smtClean="0"/>
              <a:t>в </a:t>
            </a:r>
            <a:r>
              <a:rPr lang="ru-RU" sz="5400" dirty="0" smtClean="0"/>
              <a:t>пря</a:t>
            </a:r>
            <a:r>
              <a:rPr lang="ru-RU" sz="5400" b="1" dirty="0" smtClean="0">
                <a:solidFill>
                  <a:srgbClr val="00B050"/>
                </a:solidFill>
              </a:rPr>
              <a:t>т</a:t>
            </a:r>
            <a:r>
              <a:rPr lang="ru-RU" sz="5400" dirty="0" smtClean="0"/>
              <a:t>к</a:t>
            </a:r>
            <a:r>
              <a:rPr lang="ru-RU" sz="5400" b="1" dirty="0" smtClean="0">
                <a:solidFill>
                  <a:srgbClr val="00B050"/>
                </a:solidFill>
              </a:rPr>
              <a:t>и</a:t>
            </a:r>
            <a:r>
              <a:rPr lang="ru-RU" sz="5400" dirty="0" smtClean="0"/>
              <a:t>, люб</a:t>
            </a:r>
            <a:r>
              <a:rPr lang="ru-RU" sz="5400" dirty="0" smtClean="0">
                <a:solidFill>
                  <a:srgbClr val="00B050"/>
                </a:solidFill>
              </a:rPr>
              <a:t>ишь</a:t>
            </a:r>
            <a:r>
              <a:rPr lang="ru-RU" sz="5400" dirty="0" smtClean="0"/>
              <a:t> </a:t>
            </a:r>
            <a:r>
              <a:rPr lang="ru-RU" sz="5400" dirty="0" err="1" smtClean="0"/>
              <a:t>спорт,уд</a:t>
            </a:r>
            <a:r>
              <a:rPr lang="ru-RU" sz="5400" b="1" dirty="0" err="1" smtClean="0">
                <a:solidFill>
                  <a:srgbClr val="00B050"/>
                </a:solidFill>
              </a:rPr>
              <a:t>и</a:t>
            </a:r>
            <a:r>
              <a:rPr lang="ru-RU" sz="5400" dirty="0" err="1" smtClean="0"/>
              <a:t>вля</a:t>
            </a:r>
            <a:r>
              <a:rPr lang="ru-RU" sz="5400" b="1" dirty="0" err="1" smtClean="0">
                <a:solidFill>
                  <a:srgbClr val="00B050"/>
                </a:solidFill>
              </a:rPr>
              <a:t>ет</a:t>
            </a:r>
            <a:r>
              <a:rPr lang="ru-RU" sz="5400" dirty="0" smtClean="0"/>
              <a:t> </a:t>
            </a:r>
            <a:r>
              <a:rPr lang="ru-RU" sz="5400" dirty="0" smtClean="0"/>
              <a:t>успехами.</a:t>
            </a:r>
          </a:p>
          <a:p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5400" dirty="0" smtClean="0"/>
              <a:t>Я узнал на уроке…</a:t>
            </a:r>
          </a:p>
          <a:p>
            <a:r>
              <a:rPr lang="ru-RU" sz="5400" dirty="0" smtClean="0"/>
              <a:t>Мне хочется рассказать о…</a:t>
            </a:r>
          </a:p>
          <a:p>
            <a:r>
              <a:rPr lang="ru-RU" sz="5400" dirty="0" smtClean="0"/>
              <a:t>Я еще хочу узнать…</a:t>
            </a:r>
          </a:p>
          <a:p>
            <a:r>
              <a:rPr lang="ru-RU" sz="5400" dirty="0" smtClean="0"/>
              <a:t>Мне непонятно</a:t>
            </a:r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Нацарапал- как курица лапой.</vt:lpstr>
      <vt:lpstr>Цель: научиться правильно писать безударные личные окончания глаголов.</vt:lpstr>
      <vt:lpstr>Упражнение «Закончи предложение»</vt:lpstr>
      <vt:lpstr>Найдите ошибки 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Нацарапал- как курица лапой.</dc:title>
  <dc:creator>Elena</dc:creator>
  <cp:lastModifiedBy>Пользователь Windows</cp:lastModifiedBy>
  <cp:revision>2</cp:revision>
  <dcterms:created xsi:type="dcterms:W3CDTF">2018-12-06T18:25:09Z</dcterms:created>
  <dcterms:modified xsi:type="dcterms:W3CDTF">2018-12-06T18:37:03Z</dcterms:modified>
</cp:coreProperties>
</file>