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2" r:id="rId10"/>
    <p:sldId id="273" r:id="rId11"/>
    <p:sldId id="264" r:id="rId12"/>
    <p:sldId id="274" r:id="rId13"/>
    <p:sldId id="275" r:id="rId14"/>
    <p:sldId id="266" r:id="rId15"/>
    <p:sldId id="268" r:id="rId16"/>
    <p:sldId id="263" r:id="rId17"/>
    <p:sldId id="276" r:id="rId18"/>
    <p:sldId id="277" r:id="rId19"/>
    <p:sldId id="265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676" autoAdjust="0"/>
    <p:restoredTop sz="94660"/>
  </p:normalViewPr>
  <p:slideViewPr>
    <p:cSldViewPr>
      <p:cViewPr varScale="1">
        <p:scale>
          <a:sx n="49" d="100"/>
          <a:sy n="49" d="100"/>
        </p:scale>
        <p:origin x="-135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A2762-2861-490D-A55E-70829968829E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EC8D-84CD-4B4E-B641-54F61E907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928662" y="5643578"/>
            <a:ext cx="7358114" cy="1214422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группе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направленности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детей 4 – 5 лет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Никита\Desktop\безопасность\безопаснос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0"/>
            <a:ext cx="7286676" cy="56435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4294967295"/>
          </p:nvPr>
        </p:nvSpPr>
        <p:spPr>
          <a:xfrm>
            <a:off x="214282" y="285728"/>
            <a:ext cx="8929718" cy="5840435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безопасном поведении в быту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социуме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природе,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дороге.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Воспитание осознанного отношения к выполнению правил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безопасности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осторожного и осмотрительного отношения к потенциально опасным для человека и окружающего мира природы ситуациям.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представлений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некоторых типичных опасных ситуациях и способах поведения в них.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элементарных представлений о правилах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безопасности дорожного движения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воспитание осознанного отношения к необходимости выполнения этих правил.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282" y="285728"/>
            <a:ext cx="8015318" cy="4500594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Безопасность на дорогах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наблюдательность, умение ориентироваться в помещении и на участке детского сада, в ближайшей местности. Продолжать знакомить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понятиями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«улица»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«дорога»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«перекрёсток»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остановка общественного транспорта»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и элементарными правилами поведения на улице.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665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CIM\100KC613\100_25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429124" cy="328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CIM\100KC613\100_25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912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DCIM\100KC613\100_256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214687"/>
            <a:ext cx="5072066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643438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</a:rPr>
              <a:t>Мы играем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CIM\100KC613\100_256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0"/>
            <a:ext cx="5214942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CIM\100KC613\100_25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7562"/>
            <a:ext cx="521494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74638"/>
            <a:ext cx="3786182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</a:rPr>
              <a:t>Мы </a:t>
            </a:r>
            <a:r>
              <a:rPr lang="ru-RU" sz="5400" b="1" dirty="0" smtClean="0">
                <a:solidFill>
                  <a:schemeClr val="tx2"/>
                </a:solidFill>
                <a:latin typeface="+mn-lt"/>
              </a:rPr>
              <a:t>играем</a:t>
            </a:r>
            <a:endParaRPr lang="ru-RU" sz="54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4143372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2"/>
                </a:solidFill>
              </a:rPr>
              <a:t>Наши поделки</a:t>
            </a:r>
            <a:endParaRPr lang="ru-RU" sz="48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D:\DCIM\100KC613\100_26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2"/>
            <a:ext cx="4572001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D:\DCIM\100KC613\100_26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0"/>
            <a:ext cx="4929190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ожарная безопасность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 которая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учит не только как действовать при пожаре, но и как его избежать.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00108"/>
            <a:ext cx="9143999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38" y="10753"/>
            <a:ext cx="9129662" cy="684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4348" y="857232"/>
            <a:ext cx="82153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Безопасность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быту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решаем вопросы, связанные с предметами домашнего быта, являющимися источниками потенциальной опасности для детей. В этом нам помогают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дидактические игры :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Детям спички не игрушки»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иллюстрированный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материал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«Экстренные ситуации»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«Если ты остался один дома»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Правила пожарной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безопасности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Поведение при пожаре»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«Оказание первой помощи»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89297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Безопасное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поведение в природе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Продолжать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знакомить с многообразием животного и растительного мира, с явлениями неживой природы. Формировать элементарные представления о способах взаимодействия с животными и растениями, о правилах поведения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природе.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Формировать понятия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«съедобное»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«несъедобное»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лекарственные растения»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Знакомить с опасными насекомыми и ядовитыми растениями.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88"/>
            <a:ext cx="9105883" cy="682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b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внимание!!!</a:t>
            </a:r>
            <a:endParaRPr lang="ru-RU" sz="72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238</TotalTime>
  <Words>85</Words>
  <Application>Microsoft Office PowerPoint</Application>
  <PresentationFormat>Экран (4:3)</PresentationFormat>
  <Paragraphs>22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Безопасность на дорогах.  Развивать наблюдательность, умение ориентироваться в помещении и на участке детского сада, в ближайшей местности. Продолжать знакомить с понятиями «улица», «дорога», «перекрёсток»,  «остановка общественного транспорта» и элементарными правилами поведения на улице. </vt:lpstr>
      <vt:lpstr>Слайд 4</vt:lpstr>
      <vt:lpstr>Слайд 5</vt:lpstr>
      <vt:lpstr>Слайд 6</vt:lpstr>
      <vt:lpstr>Слайд 7</vt:lpstr>
      <vt:lpstr>Мы играем</vt:lpstr>
      <vt:lpstr>Мы играем</vt:lpstr>
      <vt:lpstr>Наши поделки</vt:lpstr>
      <vt:lpstr>Пожарная безопасность: которая учит не только как действовать при пожаре, но и как его избежать.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  Спасибо  за  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25</cp:revision>
  <dcterms:created xsi:type="dcterms:W3CDTF">2019-03-30T13:32:42Z</dcterms:created>
  <dcterms:modified xsi:type="dcterms:W3CDTF">2019-04-22T17:03:33Z</dcterms:modified>
</cp:coreProperties>
</file>