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76" r:id="rId2"/>
    <p:sldId id="261" r:id="rId3"/>
    <p:sldId id="262" r:id="rId4"/>
    <p:sldId id="275" r:id="rId5"/>
    <p:sldId id="274" r:id="rId6"/>
    <p:sldId id="264" r:id="rId7"/>
    <p:sldId id="277" r:id="rId8"/>
    <p:sldId id="278" r:id="rId9"/>
    <p:sldId id="279" r:id="rId10"/>
    <p:sldId id="266" r:id="rId11"/>
    <p:sldId id="280" r:id="rId12"/>
    <p:sldId id="271" r:id="rId13"/>
    <p:sldId id="272" r:id="rId14"/>
    <p:sldId id="273"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987" autoAdjust="0"/>
    <p:restoredTop sz="94660"/>
  </p:normalViewPr>
  <p:slideViewPr>
    <p:cSldViewPr>
      <p:cViewPr varScale="1">
        <p:scale>
          <a:sx n="75" d="100"/>
          <a:sy n="75" d="100"/>
        </p:scale>
        <p:origin x="-1176" y="-11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D2CCF2-BABD-4C4F-80F7-F435E923F328}"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ru-RU"/>
        </a:p>
      </dgm:t>
    </dgm:pt>
    <dgm:pt modelId="{1D3931AD-BF6A-4272-AFDC-01826082ACB8}">
      <dgm:prSet phldrT="[Текст]" custT="1"/>
      <dgm:spPr>
        <a:solidFill>
          <a:srgbClr val="FFC000"/>
        </a:solidFill>
      </dgm:spPr>
      <dgm:t>
        <a:bodyPr/>
        <a:lstStyle/>
        <a:p>
          <a:pPr algn="ctr"/>
          <a:r>
            <a:rPr lang="kk-KZ" sz="1800" b="1" dirty="0" smtClean="0">
              <a:solidFill>
                <a:schemeClr val="tx1"/>
              </a:solidFill>
            </a:rPr>
            <a:t>1.</a:t>
          </a:r>
          <a:r>
            <a:rPr lang="kk-KZ" sz="1800" b="1" dirty="0" smtClean="0"/>
            <a:t> </a:t>
          </a:r>
          <a:r>
            <a:rPr lang="kk-KZ" sz="1600" b="1" dirty="0" smtClean="0">
              <a:solidFill>
                <a:schemeClr val="tx1"/>
              </a:solidFill>
            </a:rPr>
            <a:t>Абайдың  шығармалары неше саладан тұрады</a:t>
          </a:r>
          <a:r>
            <a:rPr lang="kk-KZ" sz="1800" b="1" dirty="0" smtClean="0">
              <a:solidFill>
                <a:schemeClr val="tx1"/>
              </a:solidFill>
              <a:latin typeface="Times New Roman" pitchFamily="18" charset="0"/>
              <a:cs typeface="Times New Roman" pitchFamily="18" charset="0"/>
            </a:rPr>
            <a:t>?</a:t>
          </a:r>
          <a:endParaRPr lang="ru-RU" sz="1800" b="1" dirty="0">
            <a:solidFill>
              <a:schemeClr val="tx1"/>
            </a:solidFill>
            <a:latin typeface="Times New Roman" pitchFamily="18" charset="0"/>
            <a:cs typeface="Times New Roman" pitchFamily="18" charset="0"/>
          </a:endParaRPr>
        </a:p>
      </dgm:t>
    </dgm:pt>
    <dgm:pt modelId="{A918D646-753D-41BD-9423-0FC4F7AC886A}" type="parTrans" cxnId="{22714054-4945-4950-9088-3E99F4E31D38}">
      <dgm:prSet/>
      <dgm:spPr/>
      <dgm:t>
        <a:bodyPr/>
        <a:lstStyle/>
        <a:p>
          <a:endParaRPr lang="ru-RU"/>
        </a:p>
      </dgm:t>
    </dgm:pt>
    <dgm:pt modelId="{C6EB0D1B-C368-4568-AD29-C3758166EB19}" type="sibTrans" cxnId="{22714054-4945-4950-9088-3E99F4E31D38}">
      <dgm:prSet custT="1"/>
      <dgm:spPr/>
      <dgm:t>
        <a:bodyPr/>
        <a:lstStyle/>
        <a:p>
          <a:pPr algn="ctr"/>
          <a:endParaRPr lang="ru-RU" sz="1200">
            <a:solidFill>
              <a:schemeClr val="tx1"/>
            </a:solidFill>
            <a:latin typeface="Times New Roman" pitchFamily="18" charset="0"/>
            <a:cs typeface="Times New Roman" pitchFamily="18" charset="0"/>
          </a:endParaRPr>
        </a:p>
      </dgm:t>
    </dgm:pt>
    <dgm:pt modelId="{876B3FAA-064C-4F2A-94B3-CE02DA35DE9A}">
      <dgm:prSet phldrT="[Текст]" custT="1"/>
      <dgm:spPr>
        <a:solidFill>
          <a:srgbClr val="00B0F0"/>
        </a:solidFill>
      </dgm:spPr>
      <dgm:t>
        <a:bodyPr/>
        <a:lstStyle/>
        <a:p>
          <a:pPr algn="ctr"/>
          <a:r>
            <a:rPr lang="kk-KZ" sz="1800" dirty="0" smtClean="0">
              <a:solidFill>
                <a:schemeClr val="tx1"/>
              </a:solidFill>
            </a:rPr>
            <a:t>2.Абайдың бір өлеңін жатқа айтып беріңіз.</a:t>
          </a:r>
          <a:endParaRPr lang="ru-RU" sz="1800" dirty="0">
            <a:solidFill>
              <a:schemeClr val="tx1"/>
            </a:solidFill>
            <a:latin typeface="Times New Roman" pitchFamily="18" charset="0"/>
            <a:cs typeface="Times New Roman" pitchFamily="18" charset="0"/>
          </a:endParaRPr>
        </a:p>
      </dgm:t>
    </dgm:pt>
    <dgm:pt modelId="{70CDB8B3-3676-4643-8E37-02C5A5B2ABA2}" type="parTrans" cxnId="{F3E507A2-92A4-4EE9-90F7-50311805B09E}">
      <dgm:prSet/>
      <dgm:spPr/>
      <dgm:t>
        <a:bodyPr/>
        <a:lstStyle/>
        <a:p>
          <a:endParaRPr lang="ru-RU"/>
        </a:p>
      </dgm:t>
    </dgm:pt>
    <dgm:pt modelId="{EA9ABA02-098B-4DE7-98D6-0F3A641AD303}" type="sibTrans" cxnId="{F3E507A2-92A4-4EE9-90F7-50311805B09E}">
      <dgm:prSet custT="1"/>
      <dgm:spPr/>
      <dgm:t>
        <a:bodyPr/>
        <a:lstStyle/>
        <a:p>
          <a:pPr algn="ctr"/>
          <a:endParaRPr lang="ru-RU" sz="1200">
            <a:solidFill>
              <a:schemeClr val="tx1"/>
            </a:solidFill>
            <a:latin typeface="Times New Roman" pitchFamily="18" charset="0"/>
            <a:cs typeface="Times New Roman" pitchFamily="18" charset="0"/>
          </a:endParaRPr>
        </a:p>
      </dgm:t>
    </dgm:pt>
    <dgm:pt modelId="{E808A417-DAC1-401D-BE93-495BF4BECA28}">
      <dgm:prSet phldrT="[Текст]" custT="1"/>
      <dgm:spPr>
        <a:solidFill>
          <a:srgbClr val="92D050"/>
        </a:solidFill>
      </dgm:spPr>
      <dgm:t>
        <a:bodyPr/>
        <a:lstStyle/>
        <a:p>
          <a:pPr algn="ctr"/>
          <a:r>
            <a:rPr lang="kk-KZ" sz="1800" b="1" dirty="0" smtClean="0">
              <a:solidFill>
                <a:schemeClr val="tx1"/>
              </a:solidFill>
              <a:latin typeface="Times New Roman" pitchFamily="18" charset="0"/>
              <a:cs typeface="Times New Roman" pitchFamily="18" charset="0"/>
            </a:rPr>
            <a:t>3.Меккеге барып,  «қажы»  атанған ақын кім?</a:t>
          </a:r>
          <a:endParaRPr lang="ru-RU" sz="1800" b="1" dirty="0">
            <a:solidFill>
              <a:schemeClr val="tx1"/>
            </a:solidFill>
            <a:latin typeface="Times New Roman" pitchFamily="18" charset="0"/>
            <a:cs typeface="Times New Roman" pitchFamily="18" charset="0"/>
          </a:endParaRPr>
        </a:p>
      </dgm:t>
    </dgm:pt>
    <dgm:pt modelId="{A0DA687E-471A-4604-8C7F-08392B97F64E}" type="parTrans" cxnId="{B6D46250-65C3-4878-B2FA-397BBA8C4A59}">
      <dgm:prSet/>
      <dgm:spPr/>
      <dgm:t>
        <a:bodyPr/>
        <a:lstStyle/>
        <a:p>
          <a:endParaRPr lang="ru-RU"/>
        </a:p>
      </dgm:t>
    </dgm:pt>
    <dgm:pt modelId="{D8D56292-1E8A-46E1-8678-9E208EF29316}" type="sibTrans" cxnId="{B6D46250-65C3-4878-B2FA-397BBA8C4A59}">
      <dgm:prSet custT="1"/>
      <dgm:spPr/>
      <dgm:t>
        <a:bodyPr/>
        <a:lstStyle/>
        <a:p>
          <a:pPr algn="ctr"/>
          <a:endParaRPr lang="ru-RU" sz="1200">
            <a:solidFill>
              <a:schemeClr val="tx1"/>
            </a:solidFill>
            <a:latin typeface="Times New Roman" pitchFamily="18" charset="0"/>
            <a:cs typeface="Times New Roman" pitchFamily="18" charset="0"/>
          </a:endParaRPr>
        </a:p>
      </dgm:t>
    </dgm:pt>
    <dgm:pt modelId="{1B95980A-A93A-4C97-9832-E902780981DE}">
      <dgm:prSet phldrT="[Текст]" custT="1"/>
      <dgm:spPr>
        <a:solidFill>
          <a:srgbClr val="00B0F0"/>
        </a:solidFill>
      </dgm:spPr>
      <dgm:t>
        <a:bodyPr/>
        <a:lstStyle/>
        <a:p>
          <a:pPr algn="ctr"/>
          <a:r>
            <a:rPr lang="kk-KZ" sz="1800" dirty="0" smtClean="0">
              <a:solidFill>
                <a:schemeClr val="tx1"/>
              </a:solidFill>
              <a:latin typeface="Times New Roman" pitchFamily="18" charset="0"/>
              <a:cs typeface="Times New Roman" pitchFamily="18" charset="0"/>
            </a:rPr>
            <a:t>4. </a:t>
          </a:r>
          <a:r>
            <a:rPr lang="kk-KZ" sz="1800" b="1" dirty="0" smtClean="0">
              <a:solidFill>
                <a:schemeClr val="tx1"/>
              </a:solidFill>
              <a:latin typeface="Times New Roman" pitchFamily="18" charset="0"/>
              <a:cs typeface="Times New Roman" pitchFamily="18" charset="0"/>
            </a:rPr>
            <a:t>«Медғат –Қасым» дастанында-ғы негізгі идея қандай?</a:t>
          </a:r>
          <a:endParaRPr lang="ru-RU" sz="1800" b="1" dirty="0">
            <a:solidFill>
              <a:schemeClr val="tx1"/>
            </a:solidFill>
            <a:latin typeface="Times New Roman" pitchFamily="18" charset="0"/>
            <a:cs typeface="Times New Roman" pitchFamily="18" charset="0"/>
          </a:endParaRPr>
        </a:p>
      </dgm:t>
    </dgm:pt>
    <dgm:pt modelId="{4094817C-EE59-4517-948A-2B46BC392438}" type="parTrans" cxnId="{0996814B-D949-4DF3-95FF-7F0BF415377F}">
      <dgm:prSet/>
      <dgm:spPr/>
      <dgm:t>
        <a:bodyPr/>
        <a:lstStyle/>
        <a:p>
          <a:endParaRPr lang="ru-RU"/>
        </a:p>
      </dgm:t>
    </dgm:pt>
    <dgm:pt modelId="{65EE3605-16BD-4667-BB15-7D8A7826137A}" type="sibTrans" cxnId="{0996814B-D949-4DF3-95FF-7F0BF415377F}">
      <dgm:prSet custT="1"/>
      <dgm:spPr/>
      <dgm:t>
        <a:bodyPr/>
        <a:lstStyle/>
        <a:p>
          <a:pPr algn="ctr"/>
          <a:endParaRPr lang="ru-RU" sz="1200">
            <a:solidFill>
              <a:schemeClr val="tx1"/>
            </a:solidFill>
            <a:latin typeface="Times New Roman" pitchFamily="18" charset="0"/>
            <a:cs typeface="Times New Roman" pitchFamily="18" charset="0"/>
          </a:endParaRPr>
        </a:p>
      </dgm:t>
    </dgm:pt>
    <dgm:pt modelId="{5D609AA0-6523-4536-9511-08823F529B5F}">
      <dgm:prSet phldrT="[Текст]" custT="1"/>
      <dgm:spPr>
        <a:solidFill>
          <a:srgbClr val="FFFF00"/>
        </a:solidFill>
      </dgm:spPr>
      <dgm:t>
        <a:bodyPr/>
        <a:lstStyle/>
        <a:p>
          <a:pPr algn="ctr"/>
          <a:r>
            <a:rPr lang="kk-KZ" sz="1800" dirty="0" smtClean="0">
              <a:solidFill>
                <a:schemeClr val="tx1"/>
              </a:solidFill>
              <a:latin typeface="Times New Roman" pitchFamily="18" charset="0"/>
              <a:cs typeface="Times New Roman" pitchFamily="18" charset="0"/>
            </a:rPr>
            <a:t>5</a:t>
          </a:r>
          <a:r>
            <a:rPr lang="kk-KZ" sz="1600" dirty="0" smtClean="0">
              <a:solidFill>
                <a:schemeClr val="tx1"/>
              </a:solidFill>
              <a:latin typeface="Times New Roman" pitchFamily="18" charset="0"/>
              <a:cs typeface="Times New Roman" pitchFamily="18" charset="0"/>
            </a:rPr>
            <a:t>. </a:t>
          </a:r>
          <a:r>
            <a:rPr lang="kk-KZ" sz="1600" b="1" dirty="0" smtClean="0">
              <a:solidFill>
                <a:schemeClr val="tx1"/>
              </a:solidFill>
              <a:latin typeface="Times New Roman" pitchFamily="18" charset="0"/>
              <a:cs typeface="Times New Roman" pitchFamily="18" charset="0"/>
            </a:rPr>
            <a:t>Шәкәрімнің дастандарын атаңыз.  Бұл дастандардың ортақ мазмұны неде?</a:t>
          </a:r>
          <a:endParaRPr lang="ru-RU" sz="1600" b="1" dirty="0">
            <a:solidFill>
              <a:schemeClr val="tx1"/>
            </a:solidFill>
            <a:latin typeface="Times New Roman" pitchFamily="18" charset="0"/>
            <a:cs typeface="Times New Roman" pitchFamily="18" charset="0"/>
          </a:endParaRPr>
        </a:p>
      </dgm:t>
    </dgm:pt>
    <dgm:pt modelId="{555FBE88-B789-46CC-BB03-120EEA4E4591}" type="parTrans" cxnId="{8B0ADBE0-9C9B-4659-AC8B-7D1A98627CAD}">
      <dgm:prSet/>
      <dgm:spPr/>
      <dgm:t>
        <a:bodyPr/>
        <a:lstStyle/>
        <a:p>
          <a:endParaRPr lang="ru-RU"/>
        </a:p>
      </dgm:t>
    </dgm:pt>
    <dgm:pt modelId="{B18AD0D4-B8EC-46AE-A111-51DB71BF9C5E}" type="sibTrans" cxnId="{8B0ADBE0-9C9B-4659-AC8B-7D1A98627CAD}">
      <dgm:prSet custT="1"/>
      <dgm:spPr/>
      <dgm:t>
        <a:bodyPr/>
        <a:lstStyle/>
        <a:p>
          <a:pPr algn="ctr"/>
          <a:endParaRPr lang="ru-RU" sz="1200">
            <a:solidFill>
              <a:schemeClr val="tx1"/>
            </a:solidFill>
            <a:latin typeface="Times New Roman" pitchFamily="18" charset="0"/>
            <a:cs typeface="Times New Roman" pitchFamily="18" charset="0"/>
          </a:endParaRPr>
        </a:p>
      </dgm:t>
    </dgm:pt>
    <dgm:pt modelId="{7304FCA6-F82C-4022-B929-9449B49F6BB5}">
      <dgm:prSet phldrT="[Текст]" custT="1"/>
      <dgm:spPr>
        <a:solidFill>
          <a:schemeClr val="accent4">
            <a:lumMod val="60000"/>
            <a:lumOff val="40000"/>
          </a:schemeClr>
        </a:solidFill>
      </dgm:spPr>
      <dgm:t>
        <a:bodyPr/>
        <a:lstStyle/>
        <a:p>
          <a:pPr algn="ctr"/>
          <a:r>
            <a:rPr lang="kk-KZ" sz="1400" b="1" dirty="0" smtClean="0">
              <a:solidFill>
                <a:schemeClr val="tx1"/>
              </a:solidFill>
            </a:rPr>
            <a:t>6.Абайдың «Бес «асыл іс» ж\е «Бес дұшпанын»</a:t>
          </a:r>
        </a:p>
        <a:p>
          <a:pPr algn="ctr"/>
          <a:r>
            <a:rPr lang="kk-KZ" sz="1400" b="1" dirty="0" smtClean="0">
              <a:solidFill>
                <a:schemeClr val="tx1"/>
              </a:solidFill>
            </a:rPr>
            <a:t>атаңыз. Бұл қай өлеңінен алынған</a:t>
          </a:r>
          <a:r>
            <a:rPr lang="kk-KZ" sz="1400" dirty="0" smtClean="0">
              <a:solidFill>
                <a:schemeClr val="tx1"/>
              </a:solidFill>
            </a:rPr>
            <a:t>?</a:t>
          </a:r>
          <a:endParaRPr lang="ru-RU" sz="1400" dirty="0">
            <a:solidFill>
              <a:schemeClr val="tx1"/>
            </a:solidFill>
            <a:latin typeface="Times New Roman" pitchFamily="18" charset="0"/>
            <a:cs typeface="Times New Roman" pitchFamily="18" charset="0"/>
          </a:endParaRPr>
        </a:p>
      </dgm:t>
    </dgm:pt>
    <dgm:pt modelId="{7F74DE15-F6D8-4223-B4EB-67ED36DCD6A9}" type="parTrans" cxnId="{53F68214-D376-4971-B263-95898404727E}">
      <dgm:prSet/>
      <dgm:spPr/>
      <dgm:t>
        <a:bodyPr/>
        <a:lstStyle/>
        <a:p>
          <a:endParaRPr lang="ru-RU"/>
        </a:p>
      </dgm:t>
    </dgm:pt>
    <dgm:pt modelId="{EC3FDA95-6220-4767-B16F-BD4FC0E42FD9}" type="sibTrans" cxnId="{53F68214-D376-4971-B263-95898404727E}">
      <dgm:prSet custT="1"/>
      <dgm:spPr/>
      <dgm:t>
        <a:bodyPr/>
        <a:lstStyle/>
        <a:p>
          <a:pPr algn="ctr"/>
          <a:endParaRPr lang="ru-RU" sz="1200">
            <a:solidFill>
              <a:schemeClr val="tx1"/>
            </a:solidFill>
            <a:latin typeface="Times New Roman" pitchFamily="18" charset="0"/>
            <a:cs typeface="Times New Roman" pitchFamily="18" charset="0"/>
          </a:endParaRPr>
        </a:p>
      </dgm:t>
    </dgm:pt>
    <dgm:pt modelId="{5B3AC691-4314-4B2D-A6AB-2CF49150EFB0}">
      <dgm:prSet phldrT="[Текст]" custT="1"/>
      <dgm:spPr>
        <a:solidFill>
          <a:schemeClr val="accent6">
            <a:lumMod val="60000"/>
            <a:lumOff val="40000"/>
          </a:schemeClr>
        </a:solidFill>
      </dgm:spPr>
      <dgm:t>
        <a:bodyPr/>
        <a:lstStyle/>
        <a:p>
          <a:pPr algn="ctr"/>
          <a:r>
            <a:rPr lang="kk-KZ" sz="1600" b="1" dirty="0" smtClean="0">
              <a:solidFill>
                <a:schemeClr val="tx1"/>
              </a:solidFill>
              <a:latin typeface="Times New Roman" pitchFamily="18" charset="0"/>
              <a:cs typeface="Times New Roman" pitchFamily="18" charset="0"/>
            </a:rPr>
            <a:t>7.Жамбыл-дың қандай еңбектерін білесіз?</a:t>
          </a:r>
          <a:endParaRPr lang="ru-RU" sz="1600" b="1" dirty="0">
            <a:solidFill>
              <a:schemeClr val="tx1"/>
            </a:solidFill>
            <a:latin typeface="Times New Roman" pitchFamily="18" charset="0"/>
            <a:cs typeface="Times New Roman" pitchFamily="18" charset="0"/>
          </a:endParaRPr>
        </a:p>
      </dgm:t>
    </dgm:pt>
    <dgm:pt modelId="{37AEFD7A-8BC5-4CBE-90DE-4FB55D956FF9}" type="parTrans" cxnId="{98AAD04A-9A7E-4D40-8D7D-10C6B7E77B72}">
      <dgm:prSet/>
      <dgm:spPr/>
      <dgm:t>
        <a:bodyPr/>
        <a:lstStyle/>
        <a:p>
          <a:endParaRPr lang="ru-RU"/>
        </a:p>
      </dgm:t>
    </dgm:pt>
    <dgm:pt modelId="{99DE2AAB-3BA5-417A-B50B-A39A09D54580}" type="sibTrans" cxnId="{98AAD04A-9A7E-4D40-8D7D-10C6B7E77B72}">
      <dgm:prSet custT="1"/>
      <dgm:spPr/>
      <dgm:t>
        <a:bodyPr/>
        <a:lstStyle/>
        <a:p>
          <a:pPr algn="ctr"/>
          <a:endParaRPr lang="ru-RU" sz="1200">
            <a:solidFill>
              <a:schemeClr val="tx1"/>
            </a:solidFill>
            <a:latin typeface="Times New Roman" pitchFamily="18" charset="0"/>
            <a:cs typeface="Times New Roman" pitchFamily="18" charset="0"/>
          </a:endParaRPr>
        </a:p>
      </dgm:t>
    </dgm:pt>
    <dgm:pt modelId="{69DEAB94-9C82-4170-A44F-AA51F2526280}">
      <dgm:prSet phldrT="[Текст]" custT="1"/>
      <dgm:spPr>
        <a:solidFill>
          <a:srgbClr val="00B050"/>
        </a:solidFill>
      </dgm:spPr>
      <dgm:t>
        <a:bodyPr/>
        <a:lstStyle/>
        <a:p>
          <a:pPr algn="ctr"/>
          <a:r>
            <a:rPr lang="kk-KZ" sz="1800" dirty="0" smtClean="0">
              <a:solidFill>
                <a:schemeClr val="tx1"/>
              </a:solidFill>
              <a:latin typeface="Times New Roman" pitchFamily="18" charset="0"/>
              <a:cs typeface="Times New Roman" pitchFamily="18" charset="0"/>
            </a:rPr>
            <a:t>8. </a:t>
          </a:r>
          <a:r>
            <a:rPr lang="kk-KZ" sz="1800" dirty="0" smtClean="0">
              <a:solidFill>
                <a:schemeClr val="tx1"/>
              </a:solidFill>
            </a:rPr>
            <a:t>Мағауияның дастандарын атаңыз.</a:t>
          </a:r>
          <a:endParaRPr lang="ru-RU" sz="1800" dirty="0">
            <a:solidFill>
              <a:schemeClr val="tx1"/>
            </a:solidFill>
            <a:latin typeface="Times New Roman" pitchFamily="18" charset="0"/>
            <a:cs typeface="Times New Roman" pitchFamily="18" charset="0"/>
          </a:endParaRPr>
        </a:p>
      </dgm:t>
    </dgm:pt>
    <dgm:pt modelId="{024E47FE-7580-464D-888D-244AD2D9C049}" type="parTrans" cxnId="{0052D703-5D6C-47E9-BC27-C8EE47CB670D}">
      <dgm:prSet/>
      <dgm:spPr/>
      <dgm:t>
        <a:bodyPr/>
        <a:lstStyle/>
        <a:p>
          <a:endParaRPr lang="ru-RU"/>
        </a:p>
      </dgm:t>
    </dgm:pt>
    <dgm:pt modelId="{925D58F0-B7DD-4525-ACD4-1D9015D53196}" type="sibTrans" cxnId="{0052D703-5D6C-47E9-BC27-C8EE47CB670D}">
      <dgm:prSet custT="1"/>
      <dgm:spPr/>
      <dgm:t>
        <a:bodyPr/>
        <a:lstStyle/>
        <a:p>
          <a:pPr algn="ctr"/>
          <a:endParaRPr lang="ru-RU" sz="1200">
            <a:solidFill>
              <a:schemeClr val="tx1"/>
            </a:solidFill>
            <a:latin typeface="Times New Roman" pitchFamily="18" charset="0"/>
            <a:cs typeface="Times New Roman" pitchFamily="18" charset="0"/>
          </a:endParaRPr>
        </a:p>
      </dgm:t>
    </dgm:pt>
    <dgm:pt modelId="{1AF673F0-7B7D-416B-922E-A54EC08BE418}">
      <dgm:prSet phldrT="[Текст]" custT="1"/>
      <dgm:spPr>
        <a:solidFill>
          <a:schemeClr val="accent2">
            <a:lumMod val="60000"/>
            <a:lumOff val="40000"/>
          </a:schemeClr>
        </a:solidFill>
      </dgm:spPr>
      <dgm:t>
        <a:bodyPr/>
        <a:lstStyle/>
        <a:p>
          <a:pPr algn="ctr"/>
          <a:r>
            <a:rPr lang="kk-KZ" sz="1800" dirty="0" smtClean="0">
              <a:solidFill>
                <a:schemeClr val="tx1"/>
              </a:solidFill>
              <a:latin typeface="Times New Roman" pitchFamily="18" charset="0"/>
              <a:cs typeface="Times New Roman" pitchFamily="18" charset="0"/>
            </a:rPr>
            <a:t>9. </a:t>
          </a:r>
          <a:r>
            <a:rPr lang="kk-KZ" sz="1800" b="1" dirty="0" smtClean="0">
              <a:solidFill>
                <a:schemeClr val="tx1"/>
              </a:solidFill>
              <a:latin typeface="Times New Roman" pitchFamily="18" charset="0"/>
              <a:cs typeface="Times New Roman" pitchFamily="18" charset="0"/>
            </a:rPr>
            <a:t>Шәкәрімнің соңғы жылдары туралы не айта аласыз?</a:t>
          </a:r>
          <a:endParaRPr lang="ru-RU" sz="1800" b="1" dirty="0">
            <a:solidFill>
              <a:schemeClr val="tx1"/>
            </a:solidFill>
            <a:latin typeface="Times New Roman" pitchFamily="18" charset="0"/>
            <a:cs typeface="Times New Roman" pitchFamily="18" charset="0"/>
          </a:endParaRPr>
        </a:p>
      </dgm:t>
    </dgm:pt>
    <dgm:pt modelId="{01FC0AA3-F65C-4C6F-8226-7B79901B5BA6}" type="parTrans" cxnId="{401ACC50-691D-4528-821A-624E18DE1070}">
      <dgm:prSet/>
      <dgm:spPr/>
      <dgm:t>
        <a:bodyPr/>
        <a:lstStyle/>
        <a:p>
          <a:endParaRPr lang="ru-RU"/>
        </a:p>
      </dgm:t>
    </dgm:pt>
    <dgm:pt modelId="{5E0DC97A-4DE4-4F99-8EE1-729BBAB1DF15}" type="sibTrans" cxnId="{401ACC50-691D-4528-821A-624E18DE1070}">
      <dgm:prSet custT="1"/>
      <dgm:spPr/>
      <dgm:t>
        <a:bodyPr/>
        <a:lstStyle/>
        <a:p>
          <a:pPr algn="ctr"/>
          <a:endParaRPr lang="ru-RU" sz="1200">
            <a:solidFill>
              <a:schemeClr val="tx1"/>
            </a:solidFill>
            <a:latin typeface="Times New Roman" pitchFamily="18" charset="0"/>
            <a:cs typeface="Times New Roman" pitchFamily="18" charset="0"/>
          </a:endParaRPr>
        </a:p>
      </dgm:t>
    </dgm:pt>
    <dgm:pt modelId="{3B09E22F-8D46-4FFE-A811-724944C7F24F}">
      <dgm:prSet phldrT="[Текст]" custT="1"/>
      <dgm:spPr>
        <a:solidFill>
          <a:schemeClr val="accent5">
            <a:lumMod val="60000"/>
            <a:lumOff val="40000"/>
          </a:schemeClr>
        </a:solidFill>
      </dgm:spPr>
      <dgm:t>
        <a:bodyPr/>
        <a:lstStyle/>
        <a:p>
          <a:pPr algn="ctr"/>
          <a:r>
            <a:rPr lang="kk-KZ" sz="1600" b="1" dirty="0" smtClean="0">
              <a:solidFill>
                <a:schemeClr val="tx1"/>
              </a:solidFill>
              <a:latin typeface="Times New Roman" pitchFamily="18" charset="0"/>
              <a:cs typeface="Times New Roman" pitchFamily="18" charset="0"/>
            </a:rPr>
            <a:t>10. Жамбыл кімді жеңіп, Жетісудың бас ақыны атанды?</a:t>
          </a:r>
          <a:endParaRPr lang="ru-RU" sz="1600" b="1" dirty="0">
            <a:solidFill>
              <a:schemeClr val="tx1"/>
            </a:solidFill>
            <a:latin typeface="Times New Roman" pitchFamily="18" charset="0"/>
            <a:cs typeface="Times New Roman" pitchFamily="18" charset="0"/>
          </a:endParaRPr>
        </a:p>
      </dgm:t>
    </dgm:pt>
    <dgm:pt modelId="{1F93DA3F-F39F-40C1-8F8C-822F8D22333A}" type="parTrans" cxnId="{F4440E22-C9DF-4414-B0A0-9EF54931B21D}">
      <dgm:prSet/>
      <dgm:spPr/>
      <dgm:t>
        <a:bodyPr/>
        <a:lstStyle/>
        <a:p>
          <a:endParaRPr lang="ru-RU"/>
        </a:p>
      </dgm:t>
    </dgm:pt>
    <dgm:pt modelId="{58A18A32-C42E-4D3C-B546-7DDFDB0E5704}" type="sibTrans" cxnId="{F4440E22-C9DF-4414-B0A0-9EF54931B21D}">
      <dgm:prSet custT="1"/>
      <dgm:spPr/>
      <dgm:t>
        <a:bodyPr/>
        <a:lstStyle/>
        <a:p>
          <a:pPr algn="ctr"/>
          <a:endParaRPr lang="ru-RU" sz="1200">
            <a:solidFill>
              <a:schemeClr val="tx1"/>
            </a:solidFill>
            <a:latin typeface="Times New Roman" pitchFamily="18" charset="0"/>
            <a:cs typeface="Times New Roman" pitchFamily="18" charset="0"/>
          </a:endParaRPr>
        </a:p>
      </dgm:t>
    </dgm:pt>
    <dgm:pt modelId="{C4E643AF-D12A-424C-8D5C-DB2549141C15}">
      <dgm:prSet phldrT="[Текст]" custT="1"/>
      <dgm:spPr>
        <a:solidFill>
          <a:srgbClr val="92D050"/>
        </a:solidFill>
      </dgm:spPr>
      <dgm:t>
        <a:bodyPr/>
        <a:lstStyle/>
        <a:p>
          <a:pPr algn="ctr"/>
          <a:r>
            <a:rPr lang="kk-KZ" sz="1600" b="1" dirty="0" smtClean="0">
              <a:solidFill>
                <a:schemeClr val="tx1"/>
              </a:solidFill>
              <a:latin typeface="Times New Roman" pitchFamily="18" charset="0"/>
              <a:cs typeface="Times New Roman" pitchFamily="18" charset="0"/>
            </a:rPr>
            <a:t>11.Мәшһүр Жүсіп Көпейұлы кім болған?</a:t>
          </a:r>
          <a:endParaRPr lang="ru-RU" sz="1600" b="1" dirty="0">
            <a:solidFill>
              <a:schemeClr val="tx1"/>
            </a:solidFill>
            <a:latin typeface="Times New Roman" pitchFamily="18" charset="0"/>
            <a:cs typeface="Times New Roman" pitchFamily="18" charset="0"/>
          </a:endParaRPr>
        </a:p>
      </dgm:t>
    </dgm:pt>
    <dgm:pt modelId="{3863FC40-DC73-4281-AB46-378FF7F12AF4}" type="parTrans" cxnId="{05C48ED6-1240-4A38-B4FE-EA2BE4D3335C}">
      <dgm:prSet/>
      <dgm:spPr/>
      <dgm:t>
        <a:bodyPr/>
        <a:lstStyle/>
        <a:p>
          <a:endParaRPr lang="ru-RU"/>
        </a:p>
      </dgm:t>
    </dgm:pt>
    <dgm:pt modelId="{2954D545-BFC4-40F2-8A5B-C1B9A91DEFD8}" type="sibTrans" cxnId="{05C48ED6-1240-4A38-B4FE-EA2BE4D3335C}">
      <dgm:prSet custT="1"/>
      <dgm:spPr/>
      <dgm:t>
        <a:bodyPr/>
        <a:lstStyle/>
        <a:p>
          <a:pPr algn="ctr"/>
          <a:endParaRPr lang="ru-RU" sz="1200">
            <a:solidFill>
              <a:schemeClr val="tx1"/>
            </a:solidFill>
            <a:latin typeface="Times New Roman" pitchFamily="18" charset="0"/>
            <a:cs typeface="Times New Roman" pitchFamily="18" charset="0"/>
          </a:endParaRPr>
        </a:p>
      </dgm:t>
    </dgm:pt>
    <dgm:pt modelId="{5D0AA6FB-036D-4608-8307-F99D8FAC0C90}">
      <dgm:prSet phldrT="[Текст]" custT="1"/>
      <dgm:spPr>
        <a:solidFill>
          <a:srgbClr val="00B0F0"/>
        </a:solidFill>
        <a:ln>
          <a:solidFill>
            <a:schemeClr val="accent1"/>
          </a:solidFill>
        </a:ln>
      </dgm:spPr>
      <dgm:t>
        <a:bodyPr/>
        <a:lstStyle/>
        <a:p>
          <a:pPr algn="ctr"/>
          <a:r>
            <a:rPr lang="kk-KZ" sz="1800" b="1" dirty="0" smtClean="0">
              <a:solidFill>
                <a:schemeClr val="tx1"/>
              </a:solidFill>
              <a:latin typeface="Times New Roman" pitchFamily="18" charset="0"/>
              <a:cs typeface="Times New Roman" pitchFamily="18" charset="0"/>
            </a:rPr>
            <a:t>12.Абайдың аудармалары туралы не білдіңіз?</a:t>
          </a:r>
          <a:endParaRPr lang="ru-RU" sz="1800" b="1" dirty="0">
            <a:solidFill>
              <a:schemeClr val="tx1"/>
            </a:solidFill>
            <a:latin typeface="Times New Roman" pitchFamily="18" charset="0"/>
            <a:cs typeface="Times New Roman" pitchFamily="18" charset="0"/>
          </a:endParaRPr>
        </a:p>
      </dgm:t>
    </dgm:pt>
    <dgm:pt modelId="{888213F3-545B-4BD2-81E1-F31FF5F3DCAC}" type="parTrans" cxnId="{EEDE95E1-D5FA-48B6-B3B9-5B2B12E9CD5B}">
      <dgm:prSet/>
      <dgm:spPr/>
      <dgm:t>
        <a:bodyPr/>
        <a:lstStyle/>
        <a:p>
          <a:endParaRPr lang="ru-RU"/>
        </a:p>
      </dgm:t>
    </dgm:pt>
    <dgm:pt modelId="{9A42A564-1AF0-4F7E-BA01-C7762C9242FD}" type="sibTrans" cxnId="{EEDE95E1-D5FA-48B6-B3B9-5B2B12E9CD5B}">
      <dgm:prSet/>
      <dgm:spPr/>
      <dgm:t>
        <a:bodyPr/>
        <a:lstStyle/>
        <a:p>
          <a:endParaRPr lang="ru-RU"/>
        </a:p>
      </dgm:t>
    </dgm:pt>
    <dgm:pt modelId="{7B733423-3B02-44F5-8978-1F2629A0D2FB}" type="pres">
      <dgm:prSet presAssocID="{BAD2CCF2-BABD-4C4F-80F7-F435E923F328}" presName="diagram" presStyleCnt="0">
        <dgm:presLayoutVars>
          <dgm:dir/>
          <dgm:resizeHandles val="exact"/>
        </dgm:presLayoutVars>
      </dgm:prSet>
      <dgm:spPr/>
      <dgm:t>
        <a:bodyPr/>
        <a:lstStyle/>
        <a:p>
          <a:endParaRPr lang="ru-RU"/>
        </a:p>
      </dgm:t>
    </dgm:pt>
    <dgm:pt modelId="{06BC2D82-2F2E-433E-B169-7EE018997EFF}" type="pres">
      <dgm:prSet presAssocID="{1D3931AD-BF6A-4272-AFDC-01826082ACB8}" presName="node" presStyleLbl="node1" presStyleIdx="0" presStyleCnt="12" custScaleX="225007" custScaleY="217159" custLinFactNeighborX="-979" custLinFactNeighborY="14437">
        <dgm:presLayoutVars>
          <dgm:bulletEnabled val="1"/>
        </dgm:presLayoutVars>
      </dgm:prSet>
      <dgm:spPr/>
      <dgm:t>
        <a:bodyPr/>
        <a:lstStyle/>
        <a:p>
          <a:endParaRPr lang="ru-RU"/>
        </a:p>
      </dgm:t>
    </dgm:pt>
    <dgm:pt modelId="{B68E8D0F-C1C4-4215-9C3A-74051454368E}" type="pres">
      <dgm:prSet presAssocID="{C6EB0D1B-C368-4568-AD29-C3758166EB19}" presName="sibTrans" presStyleLbl="sibTrans2D1" presStyleIdx="0" presStyleCnt="11"/>
      <dgm:spPr/>
      <dgm:t>
        <a:bodyPr/>
        <a:lstStyle/>
        <a:p>
          <a:endParaRPr lang="ru-RU"/>
        </a:p>
      </dgm:t>
    </dgm:pt>
    <dgm:pt modelId="{4234C699-7540-4024-B072-67FD5121376E}" type="pres">
      <dgm:prSet presAssocID="{C6EB0D1B-C368-4568-AD29-C3758166EB19}" presName="connectorText" presStyleLbl="sibTrans2D1" presStyleIdx="0" presStyleCnt="11"/>
      <dgm:spPr/>
      <dgm:t>
        <a:bodyPr/>
        <a:lstStyle/>
        <a:p>
          <a:endParaRPr lang="ru-RU"/>
        </a:p>
      </dgm:t>
    </dgm:pt>
    <dgm:pt modelId="{2210081C-5FA5-4A99-B6D8-DA9ADA00D96C}" type="pres">
      <dgm:prSet presAssocID="{876B3FAA-064C-4F2A-94B3-CE02DA35DE9A}" presName="node" presStyleLbl="node1" presStyleIdx="1" presStyleCnt="12" custScaleX="241685" custScaleY="225204" custLinFactNeighborX="9431" custLinFactNeighborY="20268">
        <dgm:presLayoutVars>
          <dgm:bulletEnabled val="1"/>
        </dgm:presLayoutVars>
      </dgm:prSet>
      <dgm:spPr/>
      <dgm:t>
        <a:bodyPr/>
        <a:lstStyle/>
        <a:p>
          <a:endParaRPr lang="ru-RU"/>
        </a:p>
      </dgm:t>
    </dgm:pt>
    <dgm:pt modelId="{5D9C816C-2AB1-44B2-BF19-8A3802567FA9}" type="pres">
      <dgm:prSet presAssocID="{EA9ABA02-098B-4DE7-98D6-0F3A641AD303}" presName="sibTrans" presStyleLbl="sibTrans2D1" presStyleIdx="1" presStyleCnt="11"/>
      <dgm:spPr/>
      <dgm:t>
        <a:bodyPr/>
        <a:lstStyle/>
        <a:p>
          <a:endParaRPr lang="ru-RU"/>
        </a:p>
      </dgm:t>
    </dgm:pt>
    <dgm:pt modelId="{7DC2597A-0C6F-40DA-8F99-1E3905922DBB}" type="pres">
      <dgm:prSet presAssocID="{EA9ABA02-098B-4DE7-98D6-0F3A641AD303}" presName="connectorText" presStyleLbl="sibTrans2D1" presStyleIdx="1" presStyleCnt="11"/>
      <dgm:spPr/>
      <dgm:t>
        <a:bodyPr/>
        <a:lstStyle/>
        <a:p>
          <a:endParaRPr lang="ru-RU"/>
        </a:p>
      </dgm:t>
    </dgm:pt>
    <dgm:pt modelId="{9D4465CB-ABD8-4157-994A-FCA4C80E2DE3}" type="pres">
      <dgm:prSet presAssocID="{E808A417-DAC1-401D-BE93-495BF4BECA28}" presName="node" presStyleLbl="node1" presStyleIdx="2" presStyleCnt="12" custScaleX="252169" custScaleY="271956">
        <dgm:presLayoutVars>
          <dgm:bulletEnabled val="1"/>
        </dgm:presLayoutVars>
      </dgm:prSet>
      <dgm:spPr/>
      <dgm:t>
        <a:bodyPr/>
        <a:lstStyle/>
        <a:p>
          <a:endParaRPr lang="ru-RU"/>
        </a:p>
      </dgm:t>
    </dgm:pt>
    <dgm:pt modelId="{CEF8B833-1B58-43CE-BF57-026EECBF56F4}" type="pres">
      <dgm:prSet presAssocID="{D8D56292-1E8A-46E1-8678-9E208EF29316}" presName="sibTrans" presStyleLbl="sibTrans2D1" presStyleIdx="2" presStyleCnt="11"/>
      <dgm:spPr/>
      <dgm:t>
        <a:bodyPr/>
        <a:lstStyle/>
        <a:p>
          <a:endParaRPr lang="ru-RU"/>
        </a:p>
      </dgm:t>
    </dgm:pt>
    <dgm:pt modelId="{8F11558B-B66F-4F9F-97B6-708667875452}" type="pres">
      <dgm:prSet presAssocID="{D8D56292-1E8A-46E1-8678-9E208EF29316}" presName="connectorText" presStyleLbl="sibTrans2D1" presStyleIdx="2" presStyleCnt="11"/>
      <dgm:spPr/>
      <dgm:t>
        <a:bodyPr/>
        <a:lstStyle/>
        <a:p>
          <a:endParaRPr lang="ru-RU"/>
        </a:p>
      </dgm:t>
    </dgm:pt>
    <dgm:pt modelId="{85B9529F-0B18-4714-A157-D9AB892B5901}" type="pres">
      <dgm:prSet presAssocID="{1B95980A-A93A-4C97-9832-E902780981DE}" presName="node" presStyleLbl="node1" presStyleIdx="3" presStyleCnt="12" custScaleX="227058" custScaleY="266430" custLinFactNeighborX="1671" custLinFactNeighborY="0">
        <dgm:presLayoutVars>
          <dgm:bulletEnabled val="1"/>
        </dgm:presLayoutVars>
      </dgm:prSet>
      <dgm:spPr/>
      <dgm:t>
        <a:bodyPr/>
        <a:lstStyle/>
        <a:p>
          <a:endParaRPr lang="ru-RU"/>
        </a:p>
      </dgm:t>
    </dgm:pt>
    <dgm:pt modelId="{3F10441E-E78C-4CFB-9485-B1E8A7BC31BD}" type="pres">
      <dgm:prSet presAssocID="{65EE3605-16BD-4667-BB15-7D8A7826137A}" presName="sibTrans" presStyleLbl="sibTrans2D1" presStyleIdx="3" presStyleCnt="11"/>
      <dgm:spPr/>
      <dgm:t>
        <a:bodyPr/>
        <a:lstStyle/>
        <a:p>
          <a:endParaRPr lang="ru-RU"/>
        </a:p>
      </dgm:t>
    </dgm:pt>
    <dgm:pt modelId="{44358BF7-8CBF-48B4-88CB-92859D1A705B}" type="pres">
      <dgm:prSet presAssocID="{65EE3605-16BD-4667-BB15-7D8A7826137A}" presName="connectorText" presStyleLbl="sibTrans2D1" presStyleIdx="3" presStyleCnt="11"/>
      <dgm:spPr/>
      <dgm:t>
        <a:bodyPr/>
        <a:lstStyle/>
        <a:p>
          <a:endParaRPr lang="ru-RU"/>
        </a:p>
      </dgm:t>
    </dgm:pt>
    <dgm:pt modelId="{951F6375-8BB8-4985-9C88-FF05DE8ADB52}" type="pres">
      <dgm:prSet presAssocID="{5D609AA0-6523-4536-9511-08823F529B5F}" presName="node" presStyleLbl="node1" presStyleIdx="4" presStyleCnt="12" custScaleX="268002" custScaleY="295055">
        <dgm:presLayoutVars>
          <dgm:bulletEnabled val="1"/>
        </dgm:presLayoutVars>
      </dgm:prSet>
      <dgm:spPr/>
      <dgm:t>
        <a:bodyPr/>
        <a:lstStyle/>
        <a:p>
          <a:endParaRPr lang="ru-RU"/>
        </a:p>
      </dgm:t>
    </dgm:pt>
    <dgm:pt modelId="{36E8D963-42AF-464C-A011-5F1F997AAEAE}" type="pres">
      <dgm:prSet presAssocID="{B18AD0D4-B8EC-46AE-A111-51DB71BF9C5E}" presName="sibTrans" presStyleLbl="sibTrans2D1" presStyleIdx="4" presStyleCnt="11"/>
      <dgm:spPr/>
      <dgm:t>
        <a:bodyPr/>
        <a:lstStyle/>
        <a:p>
          <a:endParaRPr lang="ru-RU"/>
        </a:p>
      </dgm:t>
    </dgm:pt>
    <dgm:pt modelId="{8CE8ABB2-9151-4CBD-868D-ACB4BD9E0DFD}" type="pres">
      <dgm:prSet presAssocID="{B18AD0D4-B8EC-46AE-A111-51DB71BF9C5E}" presName="connectorText" presStyleLbl="sibTrans2D1" presStyleIdx="4" presStyleCnt="11"/>
      <dgm:spPr/>
      <dgm:t>
        <a:bodyPr/>
        <a:lstStyle/>
        <a:p>
          <a:endParaRPr lang="ru-RU"/>
        </a:p>
      </dgm:t>
    </dgm:pt>
    <dgm:pt modelId="{8A5E6C46-E576-4ECF-B165-95895891578B}" type="pres">
      <dgm:prSet presAssocID="{7304FCA6-F82C-4022-B929-9449B49F6BB5}" presName="node" presStyleLbl="node1" presStyleIdx="5" presStyleCnt="12" custScaleX="231238" custScaleY="295392" custLinFactNeighborX="8258" custLinFactNeighborY="-36828">
        <dgm:presLayoutVars>
          <dgm:bulletEnabled val="1"/>
        </dgm:presLayoutVars>
      </dgm:prSet>
      <dgm:spPr/>
      <dgm:t>
        <a:bodyPr/>
        <a:lstStyle/>
        <a:p>
          <a:endParaRPr lang="ru-RU"/>
        </a:p>
      </dgm:t>
    </dgm:pt>
    <dgm:pt modelId="{C7D68FB3-EC8F-4117-BD70-DDEAAB508921}" type="pres">
      <dgm:prSet presAssocID="{EC3FDA95-6220-4767-B16F-BD4FC0E42FD9}" presName="sibTrans" presStyleLbl="sibTrans2D1" presStyleIdx="5" presStyleCnt="11"/>
      <dgm:spPr/>
      <dgm:t>
        <a:bodyPr/>
        <a:lstStyle/>
        <a:p>
          <a:endParaRPr lang="ru-RU"/>
        </a:p>
      </dgm:t>
    </dgm:pt>
    <dgm:pt modelId="{2A1E4C72-75CA-428C-AAB7-A0F554322BB1}" type="pres">
      <dgm:prSet presAssocID="{EC3FDA95-6220-4767-B16F-BD4FC0E42FD9}" presName="connectorText" presStyleLbl="sibTrans2D1" presStyleIdx="5" presStyleCnt="11"/>
      <dgm:spPr/>
      <dgm:t>
        <a:bodyPr/>
        <a:lstStyle/>
        <a:p>
          <a:endParaRPr lang="ru-RU"/>
        </a:p>
      </dgm:t>
    </dgm:pt>
    <dgm:pt modelId="{EBBCA4CD-E933-4C61-8749-40DBA6A47689}" type="pres">
      <dgm:prSet presAssocID="{5B3AC691-4314-4B2D-A6AB-2CF49150EFB0}" presName="node" presStyleLbl="node1" presStyleIdx="6" presStyleCnt="12" custScaleX="170029" custScaleY="309841">
        <dgm:presLayoutVars>
          <dgm:bulletEnabled val="1"/>
        </dgm:presLayoutVars>
      </dgm:prSet>
      <dgm:spPr/>
      <dgm:t>
        <a:bodyPr/>
        <a:lstStyle/>
        <a:p>
          <a:endParaRPr lang="ru-RU"/>
        </a:p>
      </dgm:t>
    </dgm:pt>
    <dgm:pt modelId="{EFCD4093-A116-439F-9C1E-6474225A4F48}" type="pres">
      <dgm:prSet presAssocID="{99DE2AAB-3BA5-417A-B50B-A39A09D54580}" presName="sibTrans" presStyleLbl="sibTrans2D1" presStyleIdx="6" presStyleCnt="11"/>
      <dgm:spPr/>
      <dgm:t>
        <a:bodyPr/>
        <a:lstStyle/>
        <a:p>
          <a:endParaRPr lang="ru-RU"/>
        </a:p>
      </dgm:t>
    </dgm:pt>
    <dgm:pt modelId="{11DA089B-9782-4009-A61B-40BFE91AACDC}" type="pres">
      <dgm:prSet presAssocID="{99DE2AAB-3BA5-417A-B50B-A39A09D54580}" presName="connectorText" presStyleLbl="sibTrans2D1" presStyleIdx="6" presStyleCnt="11"/>
      <dgm:spPr/>
      <dgm:t>
        <a:bodyPr/>
        <a:lstStyle/>
        <a:p>
          <a:endParaRPr lang="ru-RU"/>
        </a:p>
      </dgm:t>
    </dgm:pt>
    <dgm:pt modelId="{DF5DCDD3-6108-4AB2-87A9-8B20463D022D}" type="pres">
      <dgm:prSet presAssocID="{69DEAB94-9C82-4170-A44F-AA51F2526280}" presName="node" presStyleLbl="node1" presStyleIdx="7" presStyleCnt="12" custScaleX="229069" custScaleY="180205">
        <dgm:presLayoutVars>
          <dgm:bulletEnabled val="1"/>
        </dgm:presLayoutVars>
      </dgm:prSet>
      <dgm:spPr/>
      <dgm:t>
        <a:bodyPr/>
        <a:lstStyle/>
        <a:p>
          <a:endParaRPr lang="ru-RU"/>
        </a:p>
      </dgm:t>
    </dgm:pt>
    <dgm:pt modelId="{337695E9-6BCD-488F-9441-959B7B7E937E}" type="pres">
      <dgm:prSet presAssocID="{925D58F0-B7DD-4525-ACD4-1D9015D53196}" presName="sibTrans" presStyleLbl="sibTrans2D1" presStyleIdx="7" presStyleCnt="11"/>
      <dgm:spPr/>
      <dgm:t>
        <a:bodyPr/>
        <a:lstStyle/>
        <a:p>
          <a:endParaRPr lang="ru-RU"/>
        </a:p>
      </dgm:t>
    </dgm:pt>
    <dgm:pt modelId="{D039EE52-33D7-4CC7-BF87-C713296DBC8B}" type="pres">
      <dgm:prSet presAssocID="{925D58F0-B7DD-4525-ACD4-1D9015D53196}" presName="connectorText" presStyleLbl="sibTrans2D1" presStyleIdx="7" presStyleCnt="11"/>
      <dgm:spPr/>
      <dgm:t>
        <a:bodyPr/>
        <a:lstStyle/>
        <a:p>
          <a:endParaRPr lang="ru-RU"/>
        </a:p>
      </dgm:t>
    </dgm:pt>
    <dgm:pt modelId="{9B804587-8AC4-412B-B0DD-CCAE044C1BA3}" type="pres">
      <dgm:prSet presAssocID="{1AF673F0-7B7D-416B-922E-A54EC08BE418}" presName="node" presStyleLbl="node1" presStyleIdx="8" presStyleCnt="12" custScaleX="260008" custScaleY="347901" custLinFactNeighborX="8108" custLinFactNeighborY="1819">
        <dgm:presLayoutVars>
          <dgm:bulletEnabled val="1"/>
        </dgm:presLayoutVars>
      </dgm:prSet>
      <dgm:spPr/>
      <dgm:t>
        <a:bodyPr/>
        <a:lstStyle/>
        <a:p>
          <a:endParaRPr lang="ru-RU"/>
        </a:p>
      </dgm:t>
    </dgm:pt>
    <dgm:pt modelId="{FB04006C-B805-4125-AFE8-40AC04D9AD94}" type="pres">
      <dgm:prSet presAssocID="{5E0DC97A-4DE4-4F99-8EE1-729BBAB1DF15}" presName="sibTrans" presStyleLbl="sibTrans2D1" presStyleIdx="8" presStyleCnt="11"/>
      <dgm:spPr/>
      <dgm:t>
        <a:bodyPr/>
        <a:lstStyle/>
        <a:p>
          <a:endParaRPr lang="ru-RU"/>
        </a:p>
      </dgm:t>
    </dgm:pt>
    <dgm:pt modelId="{AA3E811B-14FF-4818-A6B1-0CA9B571E83C}" type="pres">
      <dgm:prSet presAssocID="{5E0DC97A-4DE4-4F99-8EE1-729BBAB1DF15}" presName="connectorText" presStyleLbl="sibTrans2D1" presStyleIdx="8" presStyleCnt="11"/>
      <dgm:spPr/>
      <dgm:t>
        <a:bodyPr/>
        <a:lstStyle/>
        <a:p>
          <a:endParaRPr lang="ru-RU"/>
        </a:p>
      </dgm:t>
    </dgm:pt>
    <dgm:pt modelId="{70A549B0-9958-42A0-B6DA-FEB78FF455EA}" type="pres">
      <dgm:prSet presAssocID="{3B09E22F-8D46-4FFE-A811-724944C7F24F}" presName="node" presStyleLbl="node1" presStyleIdx="9" presStyleCnt="12" custScaleX="188207" custScaleY="318219">
        <dgm:presLayoutVars>
          <dgm:bulletEnabled val="1"/>
        </dgm:presLayoutVars>
      </dgm:prSet>
      <dgm:spPr/>
      <dgm:t>
        <a:bodyPr/>
        <a:lstStyle/>
        <a:p>
          <a:endParaRPr lang="ru-RU"/>
        </a:p>
      </dgm:t>
    </dgm:pt>
    <dgm:pt modelId="{7FFCC201-E578-4224-BAB5-D55EF8889670}" type="pres">
      <dgm:prSet presAssocID="{58A18A32-C42E-4D3C-B546-7DDFDB0E5704}" presName="sibTrans" presStyleLbl="sibTrans2D1" presStyleIdx="9" presStyleCnt="11"/>
      <dgm:spPr/>
      <dgm:t>
        <a:bodyPr/>
        <a:lstStyle/>
        <a:p>
          <a:endParaRPr lang="ru-RU"/>
        </a:p>
      </dgm:t>
    </dgm:pt>
    <dgm:pt modelId="{58F920C7-F5B3-49CD-91F8-C348E6DDB33D}" type="pres">
      <dgm:prSet presAssocID="{58A18A32-C42E-4D3C-B546-7DDFDB0E5704}" presName="connectorText" presStyleLbl="sibTrans2D1" presStyleIdx="9" presStyleCnt="11"/>
      <dgm:spPr/>
      <dgm:t>
        <a:bodyPr/>
        <a:lstStyle/>
        <a:p>
          <a:endParaRPr lang="ru-RU"/>
        </a:p>
      </dgm:t>
    </dgm:pt>
    <dgm:pt modelId="{92DAF79F-AF52-4EE1-AE76-DDA28B78ED93}" type="pres">
      <dgm:prSet presAssocID="{C4E643AF-D12A-424C-8D5C-DB2549141C15}" presName="node" presStyleLbl="node1" presStyleIdx="10" presStyleCnt="12" custScaleX="199135" custScaleY="296019">
        <dgm:presLayoutVars>
          <dgm:bulletEnabled val="1"/>
        </dgm:presLayoutVars>
      </dgm:prSet>
      <dgm:spPr/>
      <dgm:t>
        <a:bodyPr/>
        <a:lstStyle/>
        <a:p>
          <a:endParaRPr lang="ru-RU"/>
        </a:p>
      </dgm:t>
    </dgm:pt>
    <dgm:pt modelId="{18A1D5DB-9B87-4873-AF92-2DBC1710062E}" type="pres">
      <dgm:prSet presAssocID="{2954D545-BFC4-40F2-8A5B-C1B9A91DEFD8}" presName="sibTrans" presStyleLbl="sibTrans2D1" presStyleIdx="10" presStyleCnt="11"/>
      <dgm:spPr/>
      <dgm:t>
        <a:bodyPr/>
        <a:lstStyle/>
        <a:p>
          <a:endParaRPr lang="ru-RU"/>
        </a:p>
      </dgm:t>
    </dgm:pt>
    <dgm:pt modelId="{71A76653-3249-4EFB-A940-92D2CD7293E2}" type="pres">
      <dgm:prSet presAssocID="{2954D545-BFC4-40F2-8A5B-C1B9A91DEFD8}" presName="connectorText" presStyleLbl="sibTrans2D1" presStyleIdx="10" presStyleCnt="11"/>
      <dgm:spPr/>
      <dgm:t>
        <a:bodyPr/>
        <a:lstStyle/>
        <a:p>
          <a:endParaRPr lang="ru-RU"/>
        </a:p>
      </dgm:t>
    </dgm:pt>
    <dgm:pt modelId="{B1EB2A84-DA3C-422F-AD36-379614A3DCC1}" type="pres">
      <dgm:prSet presAssocID="{5D0AA6FB-036D-4608-8307-F99D8FAC0C90}" presName="node" presStyleLbl="node1" presStyleIdx="11" presStyleCnt="12" custScaleX="268958" custScaleY="228425">
        <dgm:presLayoutVars>
          <dgm:bulletEnabled val="1"/>
        </dgm:presLayoutVars>
      </dgm:prSet>
      <dgm:spPr/>
      <dgm:t>
        <a:bodyPr/>
        <a:lstStyle/>
        <a:p>
          <a:endParaRPr lang="ru-RU"/>
        </a:p>
      </dgm:t>
    </dgm:pt>
  </dgm:ptLst>
  <dgm:cxnLst>
    <dgm:cxn modelId="{F48FCCD8-1AB5-4193-A7F8-3F35103E4EB8}" type="presOf" srcId="{99DE2AAB-3BA5-417A-B50B-A39A09D54580}" destId="{11DA089B-9782-4009-A61B-40BFE91AACDC}" srcOrd="1" destOrd="0" presId="urn:microsoft.com/office/officeart/2005/8/layout/process5"/>
    <dgm:cxn modelId="{D38469EE-AA15-424B-81AF-359B9EBBF26F}" type="presOf" srcId="{876B3FAA-064C-4F2A-94B3-CE02DA35DE9A}" destId="{2210081C-5FA5-4A99-B6D8-DA9ADA00D96C}" srcOrd="0" destOrd="0" presId="urn:microsoft.com/office/officeart/2005/8/layout/process5"/>
    <dgm:cxn modelId="{461E11B5-2AF4-40B9-8F88-08E22A4076B6}" type="presOf" srcId="{EA9ABA02-098B-4DE7-98D6-0F3A641AD303}" destId="{7DC2597A-0C6F-40DA-8F99-1E3905922DBB}" srcOrd="1" destOrd="0" presId="urn:microsoft.com/office/officeart/2005/8/layout/process5"/>
    <dgm:cxn modelId="{EF530BC7-AFFC-4050-85B1-A42E4EDED770}" type="presOf" srcId="{5E0DC97A-4DE4-4F99-8EE1-729BBAB1DF15}" destId="{FB04006C-B805-4125-AFE8-40AC04D9AD94}" srcOrd="0" destOrd="0" presId="urn:microsoft.com/office/officeart/2005/8/layout/process5"/>
    <dgm:cxn modelId="{3782D619-883F-484B-ACA2-0BA6F204EE81}" type="presOf" srcId="{1B95980A-A93A-4C97-9832-E902780981DE}" destId="{85B9529F-0B18-4714-A157-D9AB892B5901}" srcOrd="0" destOrd="0" presId="urn:microsoft.com/office/officeart/2005/8/layout/process5"/>
    <dgm:cxn modelId="{B6D46250-65C3-4878-B2FA-397BBA8C4A59}" srcId="{BAD2CCF2-BABD-4C4F-80F7-F435E923F328}" destId="{E808A417-DAC1-401D-BE93-495BF4BECA28}" srcOrd="2" destOrd="0" parTransId="{A0DA687E-471A-4604-8C7F-08392B97F64E}" sibTransId="{D8D56292-1E8A-46E1-8678-9E208EF29316}"/>
    <dgm:cxn modelId="{54A9AE94-0AFA-4636-9389-5C51891A302D}" type="presOf" srcId="{5D609AA0-6523-4536-9511-08823F529B5F}" destId="{951F6375-8BB8-4985-9C88-FF05DE8ADB52}" srcOrd="0" destOrd="0" presId="urn:microsoft.com/office/officeart/2005/8/layout/process5"/>
    <dgm:cxn modelId="{B70248A4-5DF6-40FE-972C-F358DF9101A9}" type="presOf" srcId="{99DE2AAB-3BA5-417A-B50B-A39A09D54580}" destId="{EFCD4093-A116-439F-9C1E-6474225A4F48}" srcOrd="0" destOrd="0" presId="urn:microsoft.com/office/officeart/2005/8/layout/process5"/>
    <dgm:cxn modelId="{F3E507A2-92A4-4EE9-90F7-50311805B09E}" srcId="{BAD2CCF2-BABD-4C4F-80F7-F435E923F328}" destId="{876B3FAA-064C-4F2A-94B3-CE02DA35DE9A}" srcOrd="1" destOrd="0" parTransId="{70CDB8B3-3676-4643-8E37-02C5A5B2ABA2}" sibTransId="{EA9ABA02-098B-4DE7-98D6-0F3A641AD303}"/>
    <dgm:cxn modelId="{6EDA1797-8ECA-4A4E-8C55-E5F4AE37A8D4}" type="presOf" srcId="{7304FCA6-F82C-4022-B929-9449B49F6BB5}" destId="{8A5E6C46-E576-4ECF-B165-95895891578B}" srcOrd="0" destOrd="0" presId="urn:microsoft.com/office/officeart/2005/8/layout/process5"/>
    <dgm:cxn modelId="{9EB29635-144F-41AE-A1FE-3138D8187C55}" type="presOf" srcId="{EC3FDA95-6220-4767-B16F-BD4FC0E42FD9}" destId="{C7D68FB3-EC8F-4117-BD70-DDEAAB508921}" srcOrd="0" destOrd="0" presId="urn:microsoft.com/office/officeart/2005/8/layout/process5"/>
    <dgm:cxn modelId="{A6EB0AB6-1BCA-4A83-BC2E-9AC6788B1096}" type="presOf" srcId="{5E0DC97A-4DE4-4F99-8EE1-729BBAB1DF15}" destId="{AA3E811B-14FF-4818-A6B1-0CA9B571E83C}" srcOrd="1" destOrd="0" presId="urn:microsoft.com/office/officeart/2005/8/layout/process5"/>
    <dgm:cxn modelId="{78908521-6B74-4A3E-AA35-242EA0D1B31D}" type="presOf" srcId="{925D58F0-B7DD-4525-ACD4-1D9015D53196}" destId="{D039EE52-33D7-4CC7-BF87-C713296DBC8B}" srcOrd="1" destOrd="0" presId="urn:microsoft.com/office/officeart/2005/8/layout/process5"/>
    <dgm:cxn modelId="{F4440E22-C9DF-4414-B0A0-9EF54931B21D}" srcId="{BAD2CCF2-BABD-4C4F-80F7-F435E923F328}" destId="{3B09E22F-8D46-4FFE-A811-724944C7F24F}" srcOrd="9" destOrd="0" parTransId="{1F93DA3F-F39F-40C1-8F8C-822F8D22333A}" sibTransId="{58A18A32-C42E-4D3C-B546-7DDFDB0E5704}"/>
    <dgm:cxn modelId="{14A69BA1-41B9-4D87-9AD2-9F0E3DBB7908}" type="presOf" srcId="{C6EB0D1B-C368-4568-AD29-C3758166EB19}" destId="{4234C699-7540-4024-B072-67FD5121376E}" srcOrd="1" destOrd="0" presId="urn:microsoft.com/office/officeart/2005/8/layout/process5"/>
    <dgm:cxn modelId="{546AB0CC-21B9-4D50-ADF8-78BCB61B6DFE}" type="presOf" srcId="{C6EB0D1B-C368-4568-AD29-C3758166EB19}" destId="{B68E8D0F-C1C4-4215-9C3A-74051454368E}" srcOrd="0" destOrd="0" presId="urn:microsoft.com/office/officeart/2005/8/layout/process5"/>
    <dgm:cxn modelId="{F4CEE7DA-C192-4705-B9BF-DEA96132E47B}" type="presOf" srcId="{58A18A32-C42E-4D3C-B546-7DDFDB0E5704}" destId="{7FFCC201-E578-4224-BAB5-D55EF8889670}" srcOrd="0" destOrd="0" presId="urn:microsoft.com/office/officeart/2005/8/layout/process5"/>
    <dgm:cxn modelId="{CE3E9C07-4ADE-48BB-8DE4-86746D66E313}" type="presOf" srcId="{3B09E22F-8D46-4FFE-A811-724944C7F24F}" destId="{70A549B0-9958-42A0-B6DA-FEB78FF455EA}" srcOrd="0" destOrd="0" presId="urn:microsoft.com/office/officeart/2005/8/layout/process5"/>
    <dgm:cxn modelId="{0052D703-5D6C-47E9-BC27-C8EE47CB670D}" srcId="{BAD2CCF2-BABD-4C4F-80F7-F435E923F328}" destId="{69DEAB94-9C82-4170-A44F-AA51F2526280}" srcOrd="7" destOrd="0" parTransId="{024E47FE-7580-464D-888D-244AD2D9C049}" sibTransId="{925D58F0-B7DD-4525-ACD4-1D9015D53196}"/>
    <dgm:cxn modelId="{D0AC9C43-3512-4BFE-AE19-A35182D386EB}" type="presOf" srcId="{5D0AA6FB-036D-4608-8307-F99D8FAC0C90}" destId="{B1EB2A84-DA3C-422F-AD36-379614A3DCC1}" srcOrd="0" destOrd="0" presId="urn:microsoft.com/office/officeart/2005/8/layout/process5"/>
    <dgm:cxn modelId="{71658325-74FA-4583-A44B-43D75EFA29BB}" type="presOf" srcId="{58A18A32-C42E-4D3C-B546-7DDFDB0E5704}" destId="{58F920C7-F5B3-49CD-91F8-C348E6DDB33D}" srcOrd="1" destOrd="0" presId="urn:microsoft.com/office/officeart/2005/8/layout/process5"/>
    <dgm:cxn modelId="{E70C39E5-26E7-4306-BAA5-EEDDF14AC271}" type="presOf" srcId="{2954D545-BFC4-40F2-8A5B-C1B9A91DEFD8}" destId="{18A1D5DB-9B87-4873-AF92-2DBC1710062E}" srcOrd="0" destOrd="0" presId="urn:microsoft.com/office/officeart/2005/8/layout/process5"/>
    <dgm:cxn modelId="{A8302553-CD3A-45E7-95D7-C562655536EC}" type="presOf" srcId="{1D3931AD-BF6A-4272-AFDC-01826082ACB8}" destId="{06BC2D82-2F2E-433E-B169-7EE018997EFF}" srcOrd="0" destOrd="0" presId="urn:microsoft.com/office/officeart/2005/8/layout/process5"/>
    <dgm:cxn modelId="{EA44974B-A298-419D-8B38-2CFF1F19FC1A}" type="presOf" srcId="{EC3FDA95-6220-4767-B16F-BD4FC0E42FD9}" destId="{2A1E4C72-75CA-428C-AAB7-A0F554322BB1}" srcOrd="1" destOrd="0" presId="urn:microsoft.com/office/officeart/2005/8/layout/process5"/>
    <dgm:cxn modelId="{BE9B2ADE-EF93-4345-BB41-E2D2789413C8}" type="presOf" srcId="{BAD2CCF2-BABD-4C4F-80F7-F435E923F328}" destId="{7B733423-3B02-44F5-8978-1F2629A0D2FB}" srcOrd="0" destOrd="0" presId="urn:microsoft.com/office/officeart/2005/8/layout/process5"/>
    <dgm:cxn modelId="{401ACC50-691D-4528-821A-624E18DE1070}" srcId="{BAD2CCF2-BABD-4C4F-80F7-F435E923F328}" destId="{1AF673F0-7B7D-416B-922E-A54EC08BE418}" srcOrd="8" destOrd="0" parTransId="{01FC0AA3-F65C-4C6F-8226-7B79901B5BA6}" sibTransId="{5E0DC97A-4DE4-4F99-8EE1-729BBAB1DF15}"/>
    <dgm:cxn modelId="{8B0ADBE0-9C9B-4659-AC8B-7D1A98627CAD}" srcId="{BAD2CCF2-BABD-4C4F-80F7-F435E923F328}" destId="{5D609AA0-6523-4536-9511-08823F529B5F}" srcOrd="4" destOrd="0" parTransId="{555FBE88-B789-46CC-BB03-120EEA4E4591}" sibTransId="{B18AD0D4-B8EC-46AE-A111-51DB71BF9C5E}"/>
    <dgm:cxn modelId="{05C48ED6-1240-4A38-B4FE-EA2BE4D3335C}" srcId="{BAD2CCF2-BABD-4C4F-80F7-F435E923F328}" destId="{C4E643AF-D12A-424C-8D5C-DB2549141C15}" srcOrd="10" destOrd="0" parTransId="{3863FC40-DC73-4281-AB46-378FF7F12AF4}" sibTransId="{2954D545-BFC4-40F2-8A5B-C1B9A91DEFD8}"/>
    <dgm:cxn modelId="{289B839F-835E-4775-B5AF-82F4E6EDC5F6}" type="presOf" srcId="{B18AD0D4-B8EC-46AE-A111-51DB71BF9C5E}" destId="{8CE8ABB2-9151-4CBD-868D-ACB4BD9E0DFD}" srcOrd="1" destOrd="0" presId="urn:microsoft.com/office/officeart/2005/8/layout/process5"/>
    <dgm:cxn modelId="{633120D5-B982-4BEA-AE30-137A15E0F74D}" type="presOf" srcId="{925D58F0-B7DD-4525-ACD4-1D9015D53196}" destId="{337695E9-6BCD-488F-9441-959B7B7E937E}" srcOrd="0" destOrd="0" presId="urn:microsoft.com/office/officeart/2005/8/layout/process5"/>
    <dgm:cxn modelId="{C87735D3-7890-4E52-8DB2-58B25C86D455}" type="presOf" srcId="{65EE3605-16BD-4667-BB15-7D8A7826137A}" destId="{44358BF7-8CBF-48B4-88CB-92859D1A705B}" srcOrd="1" destOrd="0" presId="urn:microsoft.com/office/officeart/2005/8/layout/process5"/>
    <dgm:cxn modelId="{055A16A6-E5BE-447F-8923-D9B81A706597}" type="presOf" srcId="{EA9ABA02-098B-4DE7-98D6-0F3A641AD303}" destId="{5D9C816C-2AB1-44B2-BF19-8A3802567FA9}" srcOrd="0" destOrd="0" presId="urn:microsoft.com/office/officeart/2005/8/layout/process5"/>
    <dgm:cxn modelId="{DEAB9AD4-2C59-4DE8-9067-8988BDE358D8}" type="presOf" srcId="{E808A417-DAC1-401D-BE93-495BF4BECA28}" destId="{9D4465CB-ABD8-4157-994A-FCA4C80E2DE3}" srcOrd="0" destOrd="0" presId="urn:microsoft.com/office/officeart/2005/8/layout/process5"/>
    <dgm:cxn modelId="{C5D3309C-F0D1-444A-AAFC-203DD1DA836D}" type="presOf" srcId="{65EE3605-16BD-4667-BB15-7D8A7826137A}" destId="{3F10441E-E78C-4CFB-9485-B1E8A7BC31BD}" srcOrd="0" destOrd="0" presId="urn:microsoft.com/office/officeart/2005/8/layout/process5"/>
    <dgm:cxn modelId="{22714054-4945-4950-9088-3E99F4E31D38}" srcId="{BAD2CCF2-BABD-4C4F-80F7-F435E923F328}" destId="{1D3931AD-BF6A-4272-AFDC-01826082ACB8}" srcOrd="0" destOrd="0" parTransId="{A918D646-753D-41BD-9423-0FC4F7AC886A}" sibTransId="{C6EB0D1B-C368-4568-AD29-C3758166EB19}"/>
    <dgm:cxn modelId="{AB41CFB5-F863-4565-AF51-341E3233BFC8}" type="presOf" srcId="{D8D56292-1E8A-46E1-8678-9E208EF29316}" destId="{8F11558B-B66F-4F9F-97B6-708667875452}" srcOrd="1" destOrd="0" presId="urn:microsoft.com/office/officeart/2005/8/layout/process5"/>
    <dgm:cxn modelId="{0996814B-D949-4DF3-95FF-7F0BF415377F}" srcId="{BAD2CCF2-BABD-4C4F-80F7-F435E923F328}" destId="{1B95980A-A93A-4C97-9832-E902780981DE}" srcOrd="3" destOrd="0" parTransId="{4094817C-EE59-4517-948A-2B46BC392438}" sibTransId="{65EE3605-16BD-4667-BB15-7D8A7826137A}"/>
    <dgm:cxn modelId="{11FBCCDD-0A48-4926-A5DC-EA172958AA02}" type="presOf" srcId="{1AF673F0-7B7D-416B-922E-A54EC08BE418}" destId="{9B804587-8AC4-412B-B0DD-CCAE044C1BA3}" srcOrd="0" destOrd="0" presId="urn:microsoft.com/office/officeart/2005/8/layout/process5"/>
    <dgm:cxn modelId="{98AAD04A-9A7E-4D40-8D7D-10C6B7E77B72}" srcId="{BAD2CCF2-BABD-4C4F-80F7-F435E923F328}" destId="{5B3AC691-4314-4B2D-A6AB-2CF49150EFB0}" srcOrd="6" destOrd="0" parTransId="{37AEFD7A-8BC5-4CBE-90DE-4FB55D956FF9}" sibTransId="{99DE2AAB-3BA5-417A-B50B-A39A09D54580}"/>
    <dgm:cxn modelId="{8CE5C409-2338-44FA-9634-A28E3E9A711C}" type="presOf" srcId="{2954D545-BFC4-40F2-8A5B-C1B9A91DEFD8}" destId="{71A76653-3249-4EFB-A940-92D2CD7293E2}" srcOrd="1" destOrd="0" presId="urn:microsoft.com/office/officeart/2005/8/layout/process5"/>
    <dgm:cxn modelId="{B66A2C0E-5CFD-48CC-A39D-0969AC956425}" type="presOf" srcId="{5B3AC691-4314-4B2D-A6AB-2CF49150EFB0}" destId="{EBBCA4CD-E933-4C61-8749-40DBA6A47689}" srcOrd="0" destOrd="0" presId="urn:microsoft.com/office/officeart/2005/8/layout/process5"/>
    <dgm:cxn modelId="{E6B1AE4D-B445-4345-B0F4-8CD9B94547F7}" type="presOf" srcId="{69DEAB94-9C82-4170-A44F-AA51F2526280}" destId="{DF5DCDD3-6108-4AB2-87A9-8B20463D022D}" srcOrd="0" destOrd="0" presId="urn:microsoft.com/office/officeart/2005/8/layout/process5"/>
    <dgm:cxn modelId="{89E613CF-803C-4170-8238-9FA180CFD94B}" type="presOf" srcId="{D8D56292-1E8A-46E1-8678-9E208EF29316}" destId="{CEF8B833-1B58-43CE-BF57-026EECBF56F4}" srcOrd="0" destOrd="0" presId="urn:microsoft.com/office/officeart/2005/8/layout/process5"/>
    <dgm:cxn modelId="{53F68214-D376-4971-B263-95898404727E}" srcId="{BAD2CCF2-BABD-4C4F-80F7-F435E923F328}" destId="{7304FCA6-F82C-4022-B929-9449B49F6BB5}" srcOrd="5" destOrd="0" parTransId="{7F74DE15-F6D8-4223-B4EB-67ED36DCD6A9}" sibTransId="{EC3FDA95-6220-4767-B16F-BD4FC0E42FD9}"/>
    <dgm:cxn modelId="{B526D293-A007-4504-9B6F-35385E155169}" type="presOf" srcId="{C4E643AF-D12A-424C-8D5C-DB2549141C15}" destId="{92DAF79F-AF52-4EE1-AE76-DDA28B78ED93}" srcOrd="0" destOrd="0" presId="urn:microsoft.com/office/officeart/2005/8/layout/process5"/>
    <dgm:cxn modelId="{03733916-F033-49F9-809F-879E47B562CC}" type="presOf" srcId="{B18AD0D4-B8EC-46AE-A111-51DB71BF9C5E}" destId="{36E8D963-42AF-464C-A011-5F1F997AAEAE}" srcOrd="0" destOrd="0" presId="urn:microsoft.com/office/officeart/2005/8/layout/process5"/>
    <dgm:cxn modelId="{EEDE95E1-D5FA-48B6-B3B9-5B2B12E9CD5B}" srcId="{BAD2CCF2-BABD-4C4F-80F7-F435E923F328}" destId="{5D0AA6FB-036D-4608-8307-F99D8FAC0C90}" srcOrd="11" destOrd="0" parTransId="{888213F3-545B-4BD2-81E1-F31FF5F3DCAC}" sibTransId="{9A42A564-1AF0-4F7E-BA01-C7762C9242FD}"/>
    <dgm:cxn modelId="{DCFBE814-79DA-4BD0-92C4-488BC3EBD159}" type="presParOf" srcId="{7B733423-3B02-44F5-8978-1F2629A0D2FB}" destId="{06BC2D82-2F2E-433E-B169-7EE018997EFF}" srcOrd="0" destOrd="0" presId="urn:microsoft.com/office/officeart/2005/8/layout/process5"/>
    <dgm:cxn modelId="{4C384F47-1712-44F2-8C97-E0D57AC7B15F}" type="presParOf" srcId="{7B733423-3B02-44F5-8978-1F2629A0D2FB}" destId="{B68E8D0F-C1C4-4215-9C3A-74051454368E}" srcOrd="1" destOrd="0" presId="urn:microsoft.com/office/officeart/2005/8/layout/process5"/>
    <dgm:cxn modelId="{7A8F8C52-A3EB-4B7D-B6B2-41A4C4850004}" type="presParOf" srcId="{B68E8D0F-C1C4-4215-9C3A-74051454368E}" destId="{4234C699-7540-4024-B072-67FD5121376E}" srcOrd="0" destOrd="0" presId="urn:microsoft.com/office/officeart/2005/8/layout/process5"/>
    <dgm:cxn modelId="{F79BB9C2-87CB-479E-BA82-4D76ED713305}" type="presParOf" srcId="{7B733423-3B02-44F5-8978-1F2629A0D2FB}" destId="{2210081C-5FA5-4A99-B6D8-DA9ADA00D96C}" srcOrd="2" destOrd="0" presId="urn:microsoft.com/office/officeart/2005/8/layout/process5"/>
    <dgm:cxn modelId="{177CBE3E-A2F4-478E-BC98-A511B9E0DD7F}" type="presParOf" srcId="{7B733423-3B02-44F5-8978-1F2629A0D2FB}" destId="{5D9C816C-2AB1-44B2-BF19-8A3802567FA9}" srcOrd="3" destOrd="0" presId="urn:microsoft.com/office/officeart/2005/8/layout/process5"/>
    <dgm:cxn modelId="{0CC11AB5-45BA-4D9E-8896-2D0D0BE6AD77}" type="presParOf" srcId="{5D9C816C-2AB1-44B2-BF19-8A3802567FA9}" destId="{7DC2597A-0C6F-40DA-8F99-1E3905922DBB}" srcOrd="0" destOrd="0" presId="urn:microsoft.com/office/officeart/2005/8/layout/process5"/>
    <dgm:cxn modelId="{B47D49C9-171B-4914-A702-4A1BD1CFF80E}" type="presParOf" srcId="{7B733423-3B02-44F5-8978-1F2629A0D2FB}" destId="{9D4465CB-ABD8-4157-994A-FCA4C80E2DE3}" srcOrd="4" destOrd="0" presId="urn:microsoft.com/office/officeart/2005/8/layout/process5"/>
    <dgm:cxn modelId="{51649BC9-5386-4C7B-BCE1-06C64576FEB7}" type="presParOf" srcId="{7B733423-3B02-44F5-8978-1F2629A0D2FB}" destId="{CEF8B833-1B58-43CE-BF57-026EECBF56F4}" srcOrd="5" destOrd="0" presId="urn:microsoft.com/office/officeart/2005/8/layout/process5"/>
    <dgm:cxn modelId="{4C564F11-D3CB-43FC-8ABE-AF2DECC0BD01}" type="presParOf" srcId="{CEF8B833-1B58-43CE-BF57-026EECBF56F4}" destId="{8F11558B-B66F-4F9F-97B6-708667875452}" srcOrd="0" destOrd="0" presId="urn:microsoft.com/office/officeart/2005/8/layout/process5"/>
    <dgm:cxn modelId="{4B7A6ED8-92E5-47B3-9C51-011FD1999D5B}" type="presParOf" srcId="{7B733423-3B02-44F5-8978-1F2629A0D2FB}" destId="{85B9529F-0B18-4714-A157-D9AB892B5901}" srcOrd="6" destOrd="0" presId="urn:microsoft.com/office/officeart/2005/8/layout/process5"/>
    <dgm:cxn modelId="{277AE977-FE46-470E-920D-09126CB9AF23}" type="presParOf" srcId="{7B733423-3B02-44F5-8978-1F2629A0D2FB}" destId="{3F10441E-E78C-4CFB-9485-B1E8A7BC31BD}" srcOrd="7" destOrd="0" presId="urn:microsoft.com/office/officeart/2005/8/layout/process5"/>
    <dgm:cxn modelId="{87F24874-894D-48D3-B138-312809ECE6FE}" type="presParOf" srcId="{3F10441E-E78C-4CFB-9485-B1E8A7BC31BD}" destId="{44358BF7-8CBF-48B4-88CB-92859D1A705B}" srcOrd="0" destOrd="0" presId="urn:microsoft.com/office/officeart/2005/8/layout/process5"/>
    <dgm:cxn modelId="{D4423A6C-1145-4373-99C0-E9EA864CD590}" type="presParOf" srcId="{7B733423-3B02-44F5-8978-1F2629A0D2FB}" destId="{951F6375-8BB8-4985-9C88-FF05DE8ADB52}" srcOrd="8" destOrd="0" presId="urn:microsoft.com/office/officeart/2005/8/layout/process5"/>
    <dgm:cxn modelId="{2BBC6C2E-4442-42D6-B7D5-53AA298D6F8D}" type="presParOf" srcId="{7B733423-3B02-44F5-8978-1F2629A0D2FB}" destId="{36E8D963-42AF-464C-A011-5F1F997AAEAE}" srcOrd="9" destOrd="0" presId="urn:microsoft.com/office/officeart/2005/8/layout/process5"/>
    <dgm:cxn modelId="{BBB247CC-F12C-4044-8004-AA27C295999D}" type="presParOf" srcId="{36E8D963-42AF-464C-A011-5F1F997AAEAE}" destId="{8CE8ABB2-9151-4CBD-868D-ACB4BD9E0DFD}" srcOrd="0" destOrd="0" presId="urn:microsoft.com/office/officeart/2005/8/layout/process5"/>
    <dgm:cxn modelId="{50AE552A-9618-4F19-8753-1F9B249A2E5C}" type="presParOf" srcId="{7B733423-3B02-44F5-8978-1F2629A0D2FB}" destId="{8A5E6C46-E576-4ECF-B165-95895891578B}" srcOrd="10" destOrd="0" presId="urn:microsoft.com/office/officeart/2005/8/layout/process5"/>
    <dgm:cxn modelId="{FDDB593E-E18A-4235-8BD4-EA33EBA73052}" type="presParOf" srcId="{7B733423-3B02-44F5-8978-1F2629A0D2FB}" destId="{C7D68FB3-EC8F-4117-BD70-DDEAAB508921}" srcOrd="11" destOrd="0" presId="urn:microsoft.com/office/officeart/2005/8/layout/process5"/>
    <dgm:cxn modelId="{98BBFA2B-35BB-48C9-BEE3-9394A814696D}" type="presParOf" srcId="{C7D68FB3-EC8F-4117-BD70-DDEAAB508921}" destId="{2A1E4C72-75CA-428C-AAB7-A0F554322BB1}" srcOrd="0" destOrd="0" presId="urn:microsoft.com/office/officeart/2005/8/layout/process5"/>
    <dgm:cxn modelId="{7826B939-A1ED-4CAF-B43F-609C7EEF020C}" type="presParOf" srcId="{7B733423-3B02-44F5-8978-1F2629A0D2FB}" destId="{EBBCA4CD-E933-4C61-8749-40DBA6A47689}" srcOrd="12" destOrd="0" presId="urn:microsoft.com/office/officeart/2005/8/layout/process5"/>
    <dgm:cxn modelId="{1D316AE0-45E8-4BEB-8A67-C39D22D01460}" type="presParOf" srcId="{7B733423-3B02-44F5-8978-1F2629A0D2FB}" destId="{EFCD4093-A116-439F-9C1E-6474225A4F48}" srcOrd="13" destOrd="0" presId="urn:microsoft.com/office/officeart/2005/8/layout/process5"/>
    <dgm:cxn modelId="{A449E091-99DB-43FF-BBB9-665F814216B7}" type="presParOf" srcId="{EFCD4093-A116-439F-9C1E-6474225A4F48}" destId="{11DA089B-9782-4009-A61B-40BFE91AACDC}" srcOrd="0" destOrd="0" presId="urn:microsoft.com/office/officeart/2005/8/layout/process5"/>
    <dgm:cxn modelId="{6B205C4E-6FF1-4C86-B6AF-C9D4FBECF427}" type="presParOf" srcId="{7B733423-3B02-44F5-8978-1F2629A0D2FB}" destId="{DF5DCDD3-6108-4AB2-87A9-8B20463D022D}" srcOrd="14" destOrd="0" presId="urn:microsoft.com/office/officeart/2005/8/layout/process5"/>
    <dgm:cxn modelId="{D101FAE3-46A2-40E9-8509-7BBCD60A5349}" type="presParOf" srcId="{7B733423-3B02-44F5-8978-1F2629A0D2FB}" destId="{337695E9-6BCD-488F-9441-959B7B7E937E}" srcOrd="15" destOrd="0" presId="urn:microsoft.com/office/officeart/2005/8/layout/process5"/>
    <dgm:cxn modelId="{2A9EE2FB-496E-4432-903B-6BE3B6D8E571}" type="presParOf" srcId="{337695E9-6BCD-488F-9441-959B7B7E937E}" destId="{D039EE52-33D7-4CC7-BF87-C713296DBC8B}" srcOrd="0" destOrd="0" presId="urn:microsoft.com/office/officeart/2005/8/layout/process5"/>
    <dgm:cxn modelId="{BC9CACBC-2F4A-4E36-B0FF-093C6FD68E59}" type="presParOf" srcId="{7B733423-3B02-44F5-8978-1F2629A0D2FB}" destId="{9B804587-8AC4-412B-B0DD-CCAE044C1BA3}" srcOrd="16" destOrd="0" presId="urn:microsoft.com/office/officeart/2005/8/layout/process5"/>
    <dgm:cxn modelId="{790EC23D-6B27-421D-82BD-C252218BDDF6}" type="presParOf" srcId="{7B733423-3B02-44F5-8978-1F2629A0D2FB}" destId="{FB04006C-B805-4125-AFE8-40AC04D9AD94}" srcOrd="17" destOrd="0" presId="urn:microsoft.com/office/officeart/2005/8/layout/process5"/>
    <dgm:cxn modelId="{FDAC3933-CB86-466C-BF22-B7E2803FA78E}" type="presParOf" srcId="{FB04006C-B805-4125-AFE8-40AC04D9AD94}" destId="{AA3E811B-14FF-4818-A6B1-0CA9B571E83C}" srcOrd="0" destOrd="0" presId="urn:microsoft.com/office/officeart/2005/8/layout/process5"/>
    <dgm:cxn modelId="{E0317F7C-A748-4FD6-A649-153D84076E8F}" type="presParOf" srcId="{7B733423-3B02-44F5-8978-1F2629A0D2FB}" destId="{70A549B0-9958-42A0-B6DA-FEB78FF455EA}" srcOrd="18" destOrd="0" presId="urn:microsoft.com/office/officeart/2005/8/layout/process5"/>
    <dgm:cxn modelId="{6389A406-08A3-490F-A081-CF2E7C37F990}" type="presParOf" srcId="{7B733423-3B02-44F5-8978-1F2629A0D2FB}" destId="{7FFCC201-E578-4224-BAB5-D55EF8889670}" srcOrd="19" destOrd="0" presId="urn:microsoft.com/office/officeart/2005/8/layout/process5"/>
    <dgm:cxn modelId="{864C5508-7148-4E19-868F-8789BF322FE1}" type="presParOf" srcId="{7FFCC201-E578-4224-BAB5-D55EF8889670}" destId="{58F920C7-F5B3-49CD-91F8-C348E6DDB33D}" srcOrd="0" destOrd="0" presId="urn:microsoft.com/office/officeart/2005/8/layout/process5"/>
    <dgm:cxn modelId="{629AA1B0-FFC3-48B6-8740-D2DCBF7CA45F}" type="presParOf" srcId="{7B733423-3B02-44F5-8978-1F2629A0D2FB}" destId="{92DAF79F-AF52-4EE1-AE76-DDA28B78ED93}" srcOrd="20" destOrd="0" presId="urn:microsoft.com/office/officeart/2005/8/layout/process5"/>
    <dgm:cxn modelId="{784A730D-9854-4FB0-9519-5FBD907762DD}" type="presParOf" srcId="{7B733423-3B02-44F5-8978-1F2629A0D2FB}" destId="{18A1D5DB-9B87-4873-AF92-2DBC1710062E}" srcOrd="21" destOrd="0" presId="urn:microsoft.com/office/officeart/2005/8/layout/process5"/>
    <dgm:cxn modelId="{F7926D5F-A7F1-406C-B0E9-C298FB1014D3}" type="presParOf" srcId="{18A1D5DB-9B87-4873-AF92-2DBC1710062E}" destId="{71A76653-3249-4EFB-A940-92D2CD7293E2}" srcOrd="0" destOrd="0" presId="urn:microsoft.com/office/officeart/2005/8/layout/process5"/>
    <dgm:cxn modelId="{C5FA32EF-DEE9-4302-9F3F-8732BF76D9E7}" type="presParOf" srcId="{7B733423-3B02-44F5-8978-1F2629A0D2FB}" destId="{B1EB2A84-DA3C-422F-AD36-379614A3DCC1}" srcOrd="22" destOrd="0" presId="urn:microsoft.com/office/officeart/2005/8/layout/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C9D163-6B26-439F-AB82-091F7C7EE25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D3DE707D-1895-4F3F-A0B0-06E07684AD01}">
      <dgm:prSet phldrT="[Текст]"/>
      <dgm:spPr>
        <a:solidFill>
          <a:schemeClr val="accent2">
            <a:lumMod val="60000"/>
            <a:lumOff val="40000"/>
          </a:schemeClr>
        </a:solidFill>
      </dgm:spPr>
      <dgm:t>
        <a:bodyPr/>
        <a:lstStyle/>
        <a:p>
          <a:r>
            <a:rPr lang="kk-KZ" b="1" dirty="0" smtClean="0">
              <a:solidFill>
                <a:srgbClr val="002060"/>
              </a:solidFill>
              <a:latin typeface="Times New Roman" pitchFamily="18" charset="0"/>
              <a:cs typeface="Times New Roman" pitchFamily="18" charset="0"/>
            </a:rPr>
            <a:t>І топ- </a:t>
          </a:r>
          <a:r>
            <a:rPr lang="kk-KZ" dirty="0" smtClean="0">
              <a:solidFill>
                <a:srgbClr val="002060"/>
              </a:solidFill>
              <a:latin typeface="Times New Roman" pitchFamily="18" charset="0"/>
              <a:cs typeface="Times New Roman" pitchFamily="18" charset="0"/>
            </a:rPr>
            <a:t>мәтін бойынша постер құрастырады</a:t>
          </a:r>
          <a:endParaRPr lang="ru-RU" dirty="0">
            <a:solidFill>
              <a:srgbClr val="002060"/>
            </a:solidFill>
            <a:latin typeface="Times New Roman" pitchFamily="18" charset="0"/>
            <a:cs typeface="Times New Roman" pitchFamily="18" charset="0"/>
          </a:endParaRPr>
        </a:p>
      </dgm:t>
    </dgm:pt>
    <dgm:pt modelId="{6509F4E5-AB83-4C52-9BD5-5C70219D8C47}" type="parTrans" cxnId="{4386B90D-127C-4515-82C2-5D22F11FB5BE}">
      <dgm:prSet/>
      <dgm:spPr/>
      <dgm:t>
        <a:bodyPr/>
        <a:lstStyle/>
        <a:p>
          <a:endParaRPr lang="ru-RU"/>
        </a:p>
      </dgm:t>
    </dgm:pt>
    <dgm:pt modelId="{4B4425B3-21FD-4A6C-AD2F-3D12365B6D11}" type="sibTrans" cxnId="{4386B90D-127C-4515-82C2-5D22F11FB5BE}">
      <dgm:prSet/>
      <dgm:spPr/>
      <dgm:t>
        <a:bodyPr/>
        <a:lstStyle/>
        <a:p>
          <a:endParaRPr lang="ru-RU"/>
        </a:p>
      </dgm:t>
    </dgm:pt>
    <dgm:pt modelId="{E816D928-A9E5-4D51-AF29-CC601B042A70}">
      <dgm:prSet phldrT="[Текст]"/>
      <dgm:spPr>
        <a:solidFill>
          <a:srgbClr val="00B050"/>
        </a:solidFill>
      </dgm:spPr>
      <dgm:t>
        <a:bodyPr/>
        <a:lstStyle/>
        <a:p>
          <a:r>
            <a:rPr lang="kk-KZ" b="1" dirty="0" smtClean="0">
              <a:solidFill>
                <a:schemeClr val="tx1"/>
              </a:solidFill>
              <a:latin typeface="Times New Roman" pitchFamily="18" charset="0"/>
              <a:cs typeface="Times New Roman" pitchFamily="18" charset="0"/>
            </a:rPr>
            <a:t>ІІ топ -</a:t>
          </a:r>
          <a:r>
            <a:rPr lang="kk-KZ" dirty="0" smtClean="0">
              <a:solidFill>
                <a:schemeClr val="tx1"/>
              </a:solidFill>
              <a:latin typeface="Times New Roman" pitchFamily="18" charset="0"/>
              <a:cs typeface="Times New Roman" pitchFamily="18" charset="0"/>
            </a:rPr>
            <a:t>мәтін бойынша 4 сұрақ құрастырады</a:t>
          </a:r>
          <a:endParaRPr lang="ru-RU" dirty="0">
            <a:solidFill>
              <a:schemeClr val="tx1"/>
            </a:solidFill>
            <a:latin typeface="Times New Roman" pitchFamily="18" charset="0"/>
            <a:cs typeface="Times New Roman" pitchFamily="18" charset="0"/>
          </a:endParaRPr>
        </a:p>
      </dgm:t>
    </dgm:pt>
    <dgm:pt modelId="{3717E0E2-E3D8-4751-8B59-0D0FBD278D30}" type="parTrans" cxnId="{96C0A194-70ED-4AD1-893F-0B7B2DDB5054}">
      <dgm:prSet/>
      <dgm:spPr/>
      <dgm:t>
        <a:bodyPr/>
        <a:lstStyle/>
        <a:p>
          <a:endParaRPr lang="ru-RU"/>
        </a:p>
      </dgm:t>
    </dgm:pt>
    <dgm:pt modelId="{6923A983-DCDF-409B-945A-7F3A2E98FAFD}" type="sibTrans" cxnId="{96C0A194-70ED-4AD1-893F-0B7B2DDB5054}">
      <dgm:prSet/>
      <dgm:spPr/>
      <dgm:t>
        <a:bodyPr/>
        <a:lstStyle/>
        <a:p>
          <a:endParaRPr lang="ru-RU"/>
        </a:p>
      </dgm:t>
    </dgm:pt>
    <dgm:pt modelId="{D7930F5B-EF6E-42DE-952A-C82132E449C1}">
      <dgm:prSet phldrT="[Текст]"/>
      <dgm:spPr>
        <a:solidFill>
          <a:srgbClr val="00B0F0"/>
        </a:solidFill>
      </dgm:spPr>
      <dgm:t>
        <a:bodyPr/>
        <a:lstStyle/>
        <a:p>
          <a:r>
            <a:rPr lang="kk-KZ" b="1" dirty="0" smtClean="0">
              <a:solidFill>
                <a:srgbClr val="002060"/>
              </a:solidFill>
              <a:latin typeface="Times New Roman" pitchFamily="18" charset="0"/>
              <a:cs typeface="Times New Roman" pitchFamily="18" charset="0"/>
            </a:rPr>
            <a:t>ІІІ топ- </a:t>
          </a:r>
          <a:r>
            <a:rPr lang="kk-KZ" dirty="0" smtClean="0">
              <a:solidFill>
                <a:srgbClr val="002060"/>
              </a:solidFill>
              <a:latin typeface="Times New Roman" pitchFamily="18" charset="0"/>
              <a:cs typeface="Times New Roman" pitchFamily="18" charset="0"/>
            </a:rPr>
            <a:t>сурет арқылы мәтінді мазмұндайды</a:t>
          </a:r>
          <a:endParaRPr lang="ru-RU" dirty="0">
            <a:solidFill>
              <a:srgbClr val="002060"/>
            </a:solidFill>
            <a:latin typeface="Times New Roman" pitchFamily="18" charset="0"/>
            <a:cs typeface="Times New Roman" pitchFamily="18" charset="0"/>
          </a:endParaRPr>
        </a:p>
      </dgm:t>
    </dgm:pt>
    <dgm:pt modelId="{70A10E4B-7EE5-42EB-A0A5-C47F24909C26}" type="parTrans" cxnId="{AC156DAB-E122-4DFC-872E-535DB7C023D3}">
      <dgm:prSet/>
      <dgm:spPr/>
      <dgm:t>
        <a:bodyPr/>
        <a:lstStyle/>
        <a:p>
          <a:endParaRPr lang="ru-RU"/>
        </a:p>
      </dgm:t>
    </dgm:pt>
    <dgm:pt modelId="{B006FAC1-3405-4FE6-8DF5-58964AFED052}" type="sibTrans" cxnId="{AC156DAB-E122-4DFC-872E-535DB7C023D3}">
      <dgm:prSet/>
      <dgm:spPr/>
      <dgm:t>
        <a:bodyPr/>
        <a:lstStyle/>
        <a:p>
          <a:endParaRPr lang="ru-RU"/>
        </a:p>
      </dgm:t>
    </dgm:pt>
    <dgm:pt modelId="{579EC10F-2D58-40B3-9BD7-9402B81F33D9}" type="pres">
      <dgm:prSet presAssocID="{89C9D163-6B26-439F-AB82-091F7C7EE253}" presName="linear" presStyleCnt="0">
        <dgm:presLayoutVars>
          <dgm:dir/>
          <dgm:animLvl val="lvl"/>
          <dgm:resizeHandles val="exact"/>
        </dgm:presLayoutVars>
      </dgm:prSet>
      <dgm:spPr/>
      <dgm:t>
        <a:bodyPr/>
        <a:lstStyle/>
        <a:p>
          <a:endParaRPr lang="ru-RU"/>
        </a:p>
      </dgm:t>
    </dgm:pt>
    <dgm:pt modelId="{184CC03B-DAF0-47C2-BB33-E0A63D1EA9C2}" type="pres">
      <dgm:prSet presAssocID="{D3DE707D-1895-4F3F-A0B0-06E07684AD01}" presName="parentLin" presStyleCnt="0"/>
      <dgm:spPr/>
    </dgm:pt>
    <dgm:pt modelId="{166FA719-A379-419B-922F-CF518FCB2942}" type="pres">
      <dgm:prSet presAssocID="{D3DE707D-1895-4F3F-A0B0-06E07684AD01}" presName="parentLeftMargin" presStyleLbl="node1" presStyleIdx="0" presStyleCnt="3"/>
      <dgm:spPr/>
      <dgm:t>
        <a:bodyPr/>
        <a:lstStyle/>
        <a:p>
          <a:endParaRPr lang="ru-RU"/>
        </a:p>
      </dgm:t>
    </dgm:pt>
    <dgm:pt modelId="{8E7666AB-88E3-44B9-8233-4F99D37F088C}" type="pres">
      <dgm:prSet presAssocID="{D3DE707D-1895-4F3F-A0B0-06E07684AD01}" presName="parentText" presStyleLbl="node1" presStyleIdx="0" presStyleCnt="3" custScaleX="118160">
        <dgm:presLayoutVars>
          <dgm:chMax val="0"/>
          <dgm:bulletEnabled val="1"/>
        </dgm:presLayoutVars>
      </dgm:prSet>
      <dgm:spPr/>
      <dgm:t>
        <a:bodyPr/>
        <a:lstStyle/>
        <a:p>
          <a:endParaRPr lang="ru-RU"/>
        </a:p>
      </dgm:t>
    </dgm:pt>
    <dgm:pt modelId="{4CB8FE2B-3DD8-48F4-B6CC-3F067DCDC271}" type="pres">
      <dgm:prSet presAssocID="{D3DE707D-1895-4F3F-A0B0-06E07684AD01}" presName="negativeSpace" presStyleCnt="0"/>
      <dgm:spPr/>
    </dgm:pt>
    <dgm:pt modelId="{CA18DCBF-EF66-4B20-BC5E-1E56A40CCD93}" type="pres">
      <dgm:prSet presAssocID="{D3DE707D-1895-4F3F-A0B0-06E07684AD01}" presName="childText" presStyleLbl="conFgAcc1" presStyleIdx="0" presStyleCnt="3">
        <dgm:presLayoutVars>
          <dgm:bulletEnabled val="1"/>
        </dgm:presLayoutVars>
      </dgm:prSet>
      <dgm:spPr/>
    </dgm:pt>
    <dgm:pt modelId="{E0A5F64C-F1D9-4E73-832F-95EDB840D00B}" type="pres">
      <dgm:prSet presAssocID="{4B4425B3-21FD-4A6C-AD2F-3D12365B6D11}" presName="spaceBetweenRectangles" presStyleCnt="0"/>
      <dgm:spPr/>
    </dgm:pt>
    <dgm:pt modelId="{41BFAC2A-9858-485F-A3CF-B57E71D2FEF3}" type="pres">
      <dgm:prSet presAssocID="{E816D928-A9E5-4D51-AF29-CC601B042A70}" presName="parentLin" presStyleCnt="0"/>
      <dgm:spPr/>
    </dgm:pt>
    <dgm:pt modelId="{E01009C2-23B8-4AA9-A08F-9D0B2B0F8F1D}" type="pres">
      <dgm:prSet presAssocID="{E816D928-A9E5-4D51-AF29-CC601B042A70}" presName="parentLeftMargin" presStyleLbl="node1" presStyleIdx="0" presStyleCnt="3"/>
      <dgm:spPr/>
      <dgm:t>
        <a:bodyPr/>
        <a:lstStyle/>
        <a:p>
          <a:endParaRPr lang="ru-RU"/>
        </a:p>
      </dgm:t>
    </dgm:pt>
    <dgm:pt modelId="{6AD96A76-1D48-4510-B71B-3A22E417930B}" type="pres">
      <dgm:prSet presAssocID="{E816D928-A9E5-4D51-AF29-CC601B042A70}" presName="parentText" presStyleLbl="node1" presStyleIdx="1" presStyleCnt="3" custScaleX="118160">
        <dgm:presLayoutVars>
          <dgm:chMax val="0"/>
          <dgm:bulletEnabled val="1"/>
        </dgm:presLayoutVars>
      </dgm:prSet>
      <dgm:spPr/>
      <dgm:t>
        <a:bodyPr/>
        <a:lstStyle/>
        <a:p>
          <a:endParaRPr lang="ru-RU"/>
        </a:p>
      </dgm:t>
    </dgm:pt>
    <dgm:pt modelId="{7DD94436-2780-498C-ADC3-D438C4B9E717}" type="pres">
      <dgm:prSet presAssocID="{E816D928-A9E5-4D51-AF29-CC601B042A70}" presName="negativeSpace" presStyleCnt="0"/>
      <dgm:spPr/>
    </dgm:pt>
    <dgm:pt modelId="{BFDE5F07-82B8-44A4-9F52-447AD730FB0B}" type="pres">
      <dgm:prSet presAssocID="{E816D928-A9E5-4D51-AF29-CC601B042A70}" presName="childText" presStyleLbl="conFgAcc1" presStyleIdx="1" presStyleCnt="3">
        <dgm:presLayoutVars>
          <dgm:bulletEnabled val="1"/>
        </dgm:presLayoutVars>
      </dgm:prSet>
      <dgm:spPr/>
    </dgm:pt>
    <dgm:pt modelId="{B5C9BC82-A63E-4ABF-9EC5-56ADCADC33F6}" type="pres">
      <dgm:prSet presAssocID="{6923A983-DCDF-409B-945A-7F3A2E98FAFD}" presName="spaceBetweenRectangles" presStyleCnt="0"/>
      <dgm:spPr/>
    </dgm:pt>
    <dgm:pt modelId="{4D89224E-9955-42A0-BC39-D3C1BDBFD9E1}" type="pres">
      <dgm:prSet presAssocID="{D7930F5B-EF6E-42DE-952A-C82132E449C1}" presName="parentLin" presStyleCnt="0"/>
      <dgm:spPr/>
    </dgm:pt>
    <dgm:pt modelId="{D91D503D-68BB-462E-AF74-675973C8AAB2}" type="pres">
      <dgm:prSet presAssocID="{D7930F5B-EF6E-42DE-952A-C82132E449C1}" presName="parentLeftMargin" presStyleLbl="node1" presStyleIdx="1" presStyleCnt="3"/>
      <dgm:spPr/>
      <dgm:t>
        <a:bodyPr/>
        <a:lstStyle/>
        <a:p>
          <a:endParaRPr lang="ru-RU"/>
        </a:p>
      </dgm:t>
    </dgm:pt>
    <dgm:pt modelId="{8F649603-43A5-469C-BDEA-16ADB0B6A4E6}" type="pres">
      <dgm:prSet presAssocID="{D7930F5B-EF6E-42DE-952A-C82132E449C1}" presName="parentText" presStyleLbl="node1" presStyleIdx="2" presStyleCnt="3" custScaleX="116949">
        <dgm:presLayoutVars>
          <dgm:chMax val="0"/>
          <dgm:bulletEnabled val="1"/>
        </dgm:presLayoutVars>
      </dgm:prSet>
      <dgm:spPr/>
      <dgm:t>
        <a:bodyPr/>
        <a:lstStyle/>
        <a:p>
          <a:endParaRPr lang="ru-RU"/>
        </a:p>
      </dgm:t>
    </dgm:pt>
    <dgm:pt modelId="{6B0788E6-E8D7-437C-BD13-B447C2165195}" type="pres">
      <dgm:prSet presAssocID="{D7930F5B-EF6E-42DE-952A-C82132E449C1}" presName="negativeSpace" presStyleCnt="0"/>
      <dgm:spPr/>
    </dgm:pt>
    <dgm:pt modelId="{E734E29B-0B23-4750-8B09-F81CC4FB6127}" type="pres">
      <dgm:prSet presAssocID="{D7930F5B-EF6E-42DE-952A-C82132E449C1}" presName="childText" presStyleLbl="conFgAcc1" presStyleIdx="2" presStyleCnt="3">
        <dgm:presLayoutVars>
          <dgm:bulletEnabled val="1"/>
        </dgm:presLayoutVars>
      </dgm:prSet>
      <dgm:spPr/>
    </dgm:pt>
  </dgm:ptLst>
  <dgm:cxnLst>
    <dgm:cxn modelId="{86B64CAF-7501-4C13-AA5F-C45442635A15}" type="presOf" srcId="{E816D928-A9E5-4D51-AF29-CC601B042A70}" destId="{E01009C2-23B8-4AA9-A08F-9D0B2B0F8F1D}" srcOrd="0" destOrd="0" presId="urn:microsoft.com/office/officeart/2005/8/layout/list1"/>
    <dgm:cxn modelId="{AC156DAB-E122-4DFC-872E-535DB7C023D3}" srcId="{89C9D163-6B26-439F-AB82-091F7C7EE253}" destId="{D7930F5B-EF6E-42DE-952A-C82132E449C1}" srcOrd="2" destOrd="0" parTransId="{70A10E4B-7EE5-42EB-A0A5-C47F24909C26}" sibTransId="{B006FAC1-3405-4FE6-8DF5-58964AFED052}"/>
    <dgm:cxn modelId="{DB56D26F-324C-412C-BBD4-0B7FFD791EF0}" type="presOf" srcId="{D7930F5B-EF6E-42DE-952A-C82132E449C1}" destId="{8F649603-43A5-469C-BDEA-16ADB0B6A4E6}" srcOrd="1" destOrd="0" presId="urn:microsoft.com/office/officeart/2005/8/layout/list1"/>
    <dgm:cxn modelId="{E22C8373-9CFD-40AB-A302-81686423FB8A}" type="presOf" srcId="{D3DE707D-1895-4F3F-A0B0-06E07684AD01}" destId="{8E7666AB-88E3-44B9-8233-4F99D37F088C}" srcOrd="1" destOrd="0" presId="urn:microsoft.com/office/officeart/2005/8/layout/list1"/>
    <dgm:cxn modelId="{FA5C5076-8C49-416D-897B-EED1F6422F6A}" type="presOf" srcId="{D7930F5B-EF6E-42DE-952A-C82132E449C1}" destId="{D91D503D-68BB-462E-AF74-675973C8AAB2}" srcOrd="0" destOrd="0" presId="urn:microsoft.com/office/officeart/2005/8/layout/list1"/>
    <dgm:cxn modelId="{05F1ED73-CF22-4E94-AADC-D955ABC6AC85}" type="presOf" srcId="{D3DE707D-1895-4F3F-A0B0-06E07684AD01}" destId="{166FA719-A379-419B-922F-CF518FCB2942}" srcOrd="0" destOrd="0" presId="urn:microsoft.com/office/officeart/2005/8/layout/list1"/>
    <dgm:cxn modelId="{4386B90D-127C-4515-82C2-5D22F11FB5BE}" srcId="{89C9D163-6B26-439F-AB82-091F7C7EE253}" destId="{D3DE707D-1895-4F3F-A0B0-06E07684AD01}" srcOrd="0" destOrd="0" parTransId="{6509F4E5-AB83-4C52-9BD5-5C70219D8C47}" sibTransId="{4B4425B3-21FD-4A6C-AD2F-3D12365B6D11}"/>
    <dgm:cxn modelId="{B8947C16-1171-4804-9101-700530C0D434}" type="presOf" srcId="{E816D928-A9E5-4D51-AF29-CC601B042A70}" destId="{6AD96A76-1D48-4510-B71B-3A22E417930B}" srcOrd="1" destOrd="0" presId="urn:microsoft.com/office/officeart/2005/8/layout/list1"/>
    <dgm:cxn modelId="{96C0A194-70ED-4AD1-893F-0B7B2DDB5054}" srcId="{89C9D163-6B26-439F-AB82-091F7C7EE253}" destId="{E816D928-A9E5-4D51-AF29-CC601B042A70}" srcOrd="1" destOrd="0" parTransId="{3717E0E2-E3D8-4751-8B59-0D0FBD278D30}" sibTransId="{6923A983-DCDF-409B-945A-7F3A2E98FAFD}"/>
    <dgm:cxn modelId="{8FB49C53-6AA5-4D3D-B552-5D26F013ED0D}" type="presOf" srcId="{89C9D163-6B26-439F-AB82-091F7C7EE253}" destId="{579EC10F-2D58-40B3-9BD7-9402B81F33D9}" srcOrd="0" destOrd="0" presId="urn:microsoft.com/office/officeart/2005/8/layout/list1"/>
    <dgm:cxn modelId="{B8021D24-8AB1-444E-89BA-F3B5D604FD9A}" type="presParOf" srcId="{579EC10F-2D58-40B3-9BD7-9402B81F33D9}" destId="{184CC03B-DAF0-47C2-BB33-E0A63D1EA9C2}" srcOrd="0" destOrd="0" presId="urn:microsoft.com/office/officeart/2005/8/layout/list1"/>
    <dgm:cxn modelId="{06AEB6F8-7725-4226-9E98-814D099C7D99}" type="presParOf" srcId="{184CC03B-DAF0-47C2-BB33-E0A63D1EA9C2}" destId="{166FA719-A379-419B-922F-CF518FCB2942}" srcOrd="0" destOrd="0" presId="urn:microsoft.com/office/officeart/2005/8/layout/list1"/>
    <dgm:cxn modelId="{5E8DEEAE-E3A6-4ACC-9EEC-B0A5559C3B9D}" type="presParOf" srcId="{184CC03B-DAF0-47C2-BB33-E0A63D1EA9C2}" destId="{8E7666AB-88E3-44B9-8233-4F99D37F088C}" srcOrd="1" destOrd="0" presId="urn:microsoft.com/office/officeart/2005/8/layout/list1"/>
    <dgm:cxn modelId="{487ED74B-5688-43EF-AAA5-AFCC5BABCA7B}" type="presParOf" srcId="{579EC10F-2D58-40B3-9BD7-9402B81F33D9}" destId="{4CB8FE2B-3DD8-48F4-B6CC-3F067DCDC271}" srcOrd="1" destOrd="0" presId="urn:microsoft.com/office/officeart/2005/8/layout/list1"/>
    <dgm:cxn modelId="{8D879D80-A08B-4888-8147-FEDF09D3EF09}" type="presParOf" srcId="{579EC10F-2D58-40B3-9BD7-9402B81F33D9}" destId="{CA18DCBF-EF66-4B20-BC5E-1E56A40CCD93}" srcOrd="2" destOrd="0" presId="urn:microsoft.com/office/officeart/2005/8/layout/list1"/>
    <dgm:cxn modelId="{1999D60C-04BB-470D-90DD-A056B844A22E}" type="presParOf" srcId="{579EC10F-2D58-40B3-9BD7-9402B81F33D9}" destId="{E0A5F64C-F1D9-4E73-832F-95EDB840D00B}" srcOrd="3" destOrd="0" presId="urn:microsoft.com/office/officeart/2005/8/layout/list1"/>
    <dgm:cxn modelId="{7C004213-4AD5-49E9-ACD7-A115DE2C727E}" type="presParOf" srcId="{579EC10F-2D58-40B3-9BD7-9402B81F33D9}" destId="{41BFAC2A-9858-485F-A3CF-B57E71D2FEF3}" srcOrd="4" destOrd="0" presId="urn:microsoft.com/office/officeart/2005/8/layout/list1"/>
    <dgm:cxn modelId="{19310724-5BA1-41EC-AE55-CA2738F8BC01}" type="presParOf" srcId="{41BFAC2A-9858-485F-A3CF-B57E71D2FEF3}" destId="{E01009C2-23B8-4AA9-A08F-9D0B2B0F8F1D}" srcOrd="0" destOrd="0" presId="urn:microsoft.com/office/officeart/2005/8/layout/list1"/>
    <dgm:cxn modelId="{AC79DC56-C55A-447D-B3D7-286FDA07F66A}" type="presParOf" srcId="{41BFAC2A-9858-485F-A3CF-B57E71D2FEF3}" destId="{6AD96A76-1D48-4510-B71B-3A22E417930B}" srcOrd="1" destOrd="0" presId="urn:microsoft.com/office/officeart/2005/8/layout/list1"/>
    <dgm:cxn modelId="{767CEA17-65AF-4275-AB24-A18B0818310A}" type="presParOf" srcId="{579EC10F-2D58-40B3-9BD7-9402B81F33D9}" destId="{7DD94436-2780-498C-ADC3-D438C4B9E717}" srcOrd="5" destOrd="0" presId="urn:microsoft.com/office/officeart/2005/8/layout/list1"/>
    <dgm:cxn modelId="{0C22B54C-2252-4192-A555-4E75D5DC2DA8}" type="presParOf" srcId="{579EC10F-2D58-40B3-9BD7-9402B81F33D9}" destId="{BFDE5F07-82B8-44A4-9F52-447AD730FB0B}" srcOrd="6" destOrd="0" presId="urn:microsoft.com/office/officeart/2005/8/layout/list1"/>
    <dgm:cxn modelId="{D7D445B2-E9E7-4504-B287-83895BAF4021}" type="presParOf" srcId="{579EC10F-2D58-40B3-9BD7-9402B81F33D9}" destId="{B5C9BC82-A63E-4ABF-9EC5-56ADCADC33F6}" srcOrd="7" destOrd="0" presId="urn:microsoft.com/office/officeart/2005/8/layout/list1"/>
    <dgm:cxn modelId="{29E47F33-8AB4-40EC-9B86-76DDDF53BDC8}" type="presParOf" srcId="{579EC10F-2D58-40B3-9BD7-9402B81F33D9}" destId="{4D89224E-9955-42A0-BC39-D3C1BDBFD9E1}" srcOrd="8" destOrd="0" presId="urn:microsoft.com/office/officeart/2005/8/layout/list1"/>
    <dgm:cxn modelId="{064D2D3B-257A-4E3F-ABA3-427C1F55DBB0}" type="presParOf" srcId="{4D89224E-9955-42A0-BC39-D3C1BDBFD9E1}" destId="{D91D503D-68BB-462E-AF74-675973C8AAB2}" srcOrd="0" destOrd="0" presId="urn:microsoft.com/office/officeart/2005/8/layout/list1"/>
    <dgm:cxn modelId="{44C8FBBC-0781-4291-B4AD-8929062ECA3E}" type="presParOf" srcId="{4D89224E-9955-42A0-BC39-D3C1BDBFD9E1}" destId="{8F649603-43A5-469C-BDEA-16ADB0B6A4E6}" srcOrd="1" destOrd="0" presId="urn:microsoft.com/office/officeart/2005/8/layout/list1"/>
    <dgm:cxn modelId="{92DB921C-A412-497B-9138-B0F17C70DAEC}" type="presParOf" srcId="{579EC10F-2D58-40B3-9BD7-9402B81F33D9}" destId="{6B0788E6-E8D7-437C-BD13-B447C2165195}" srcOrd="9" destOrd="0" presId="urn:microsoft.com/office/officeart/2005/8/layout/list1"/>
    <dgm:cxn modelId="{CE33270B-4CA8-447E-B814-BBA59C875BC3}" type="presParOf" srcId="{579EC10F-2D58-40B3-9BD7-9402B81F33D9}" destId="{E734E29B-0B23-4750-8B09-F81CC4FB6127}"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A1A4E1-BA4B-41A1-A218-E3A2340834F3}" type="doc">
      <dgm:prSet loTypeId="urn:microsoft.com/office/officeart/2005/8/layout/pyramid1" loCatId="pyramid" qsTypeId="urn:microsoft.com/office/officeart/2005/8/quickstyle/simple1" qsCatId="simple" csTypeId="urn:microsoft.com/office/officeart/2005/8/colors/accent1_2" csCatId="accent1" phldr="1"/>
      <dgm:spPr/>
    </dgm:pt>
    <dgm:pt modelId="{B94BDE94-E563-4EF0-BE4E-AD4BC81F4FAA}">
      <dgm:prSet phldrT="[Текст]" custT="1"/>
      <dgm:spPr>
        <a:solidFill>
          <a:srgbClr val="00B0F0"/>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kk-KZ" sz="2400" dirty="0" smtClean="0">
            <a:latin typeface="Times New Roman" pitchFamily="18" charset="0"/>
            <a:cs typeface="Times New Roman" pitchFamily="18" charset="0"/>
          </a:endParaRPr>
        </a:p>
        <a:p>
          <a:pPr marL="0" marR="0" indent="0" defTabSz="914400" eaLnBrk="1" fontAlgn="auto" latinLnBrk="0" hangingPunct="1">
            <a:lnSpc>
              <a:spcPct val="100000"/>
            </a:lnSpc>
            <a:spcBef>
              <a:spcPts val="0"/>
            </a:spcBef>
            <a:spcAft>
              <a:spcPts val="0"/>
            </a:spcAft>
            <a:buClrTx/>
            <a:buSzTx/>
            <a:buFontTx/>
            <a:buNone/>
            <a:tabLst/>
            <a:defRPr/>
          </a:pPr>
          <a:endParaRPr lang="kk-KZ" sz="2400" dirty="0" smtClean="0">
            <a:latin typeface="Times New Roman" pitchFamily="18" charset="0"/>
            <a:cs typeface="Times New Roman" pitchFamily="18" charset="0"/>
          </a:endParaRPr>
        </a:p>
        <a:p>
          <a:pPr marL="0" marR="0" indent="0" defTabSz="914400" eaLnBrk="1" fontAlgn="auto" latinLnBrk="0" hangingPunct="1">
            <a:lnSpc>
              <a:spcPct val="100000"/>
            </a:lnSpc>
            <a:spcBef>
              <a:spcPts val="0"/>
            </a:spcBef>
            <a:spcAft>
              <a:spcPts val="0"/>
            </a:spcAft>
            <a:buClrTx/>
            <a:buSzTx/>
            <a:buFontTx/>
            <a:buNone/>
            <a:tabLst/>
            <a:defRPr/>
          </a:pPr>
          <a:endParaRPr lang="kk-KZ" sz="2400" dirty="0" smtClean="0">
            <a:latin typeface="Times New Roman" pitchFamily="18" charset="0"/>
            <a:cs typeface="Times New Roman" pitchFamily="18" charset="0"/>
          </a:endParaRPr>
        </a:p>
        <a:p>
          <a:pPr marL="0" marR="0" indent="0" defTabSz="914400" eaLnBrk="1" fontAlgn="auto" latinLnBrk="0" hangingPunct="1">
            <a:lnSpc>
              <a:spcPct val="100000"/>
            </a:lnSpc>
            <a:spcBef>
              <a:spcPts val="0"/>
            </a:spcBef>
            <a:spcAft>
              <a:spcPts val="0"/>
            </a:spcAft>
            <a:buClrTx/>
            <a:buSzTx/>
            <a:buFontTx/>
            <a:buNone/>
            <a:tabLst/>
            <a:defRPr/>
          </a:pPr>
          <a:endParaRPr lang="kk-KZ" sz="2400" dirty="0" smtClean="0">
            <a:latin typeface="Times New Roman" pitchFamily="18" charset="0"/>
            <a:cs typeface="Times New Roman" pitchFamily="18" charset="0"/>
          </a:endParaRPr>
        </a:p>
        <a:p>
          <a:pPr marL="0" marR="0" indent="0" defTabSz="914400" eaLnBrk="1" fontAlgn="auto" latinLnBrk="0" hangingPunct="1">
            <a:lnSpc>
              <a:spcPct val="100000"/>
            </a:lnSpc>
            <a:spcBef>
              <a:spcPts val="0"/>
            </a:spcBef>
            <a:spcAft>
              <a:spcPts val="0"/>
            </a:spcAft>
            <a:buClrTx/>
            <a:buSzTx/>
            <a:buFontTx/>
            <a:buNone/>
            <a:tabLst/>
            <a:defRPr/>
          </a:pPr>
          <a:endParaRPr lang="kk-KZ" sz="2400" b="1" dirty="0" smtClean="0">
            <a:latin typeface="Times New Roman" pitchFamily="18" charset="0"/>
            <a:cs typeface="Times New Roman" pitchFamily="18" charset="0"/>
          </a:endParaRPr>
        </a:p>
        <a:p>
          <a:pPr defTabSz="1111250">
            <a:lnSpc>
              <a:spcPct val="90000"/>
            </a:lnSpc>
            <a:spcBef>
              <a:spcPct val="0"/>
            </a:spcBef>
            <a:spcAft>
              <a:spcPct val="35000"/>
            </a:spcAft>
          </a:pPr>
          <a:endParaRPr lang="ru-RU" sz="2700" dirty="0"/>
        </a:p>
      </dgm:t>
    </dgm:pt>
    <dgm:pt modelId="{8E87B725-A2E7-4784-A580-9433879455DB}" type="parTrans" cxnId="{2176BAE4-AD8C-4CBC-9DFF-2E467459BE93}">
      <dgm:prSet/>
      <dgm:spPr/>
      <dgm:t>
        <a:bodyPr/>
        <a:lstStyle/>
        <a:p>
          <a:endParaRPr lang="ru-RU"/>
        </a:p>
      </dgm:t>
    </dgm:pt>
    <dgm:pt modelId="{007A1BAB-5F76-48C7-B855-9E0A4A3486B0}" type="sibTrans" cxnId="{2176BAE4-AD8C-4CBC-9DFF-2E467459BE93}">
      <dgm:prSet/>
      <dgm:spPr/>
      <dgm:t>
        <a:bodyPr/>
        <a:lstStyle/>
        <a:p>
          <a:endParaRPr lang="ru-RU"/>
        </a:p>
      </dgm:t>
    </dgm:pt>
    <dgm:pt modelId="{84950779-D2D4-4F26-8EBD-0589F01D37E4}">
      <dgm:prSet phldrT="[Текст]" custT="1"/>
      <dgm:spPr>
        <a:solidFill>
          <a:srgbClr val="FFFF00"/>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ru-RU" sz="3600" b="1" dirty="0">
            <a:solidFill>
              <a:schemeClr val="tx1"/>
            </a:solidFill>
            <a:latin typeface="Times New Roman" pitchFamily="18" charset="0"/>
            <a:cs typeface="Times New Roman" pitchFamily="18" charset="0"/>
          </a:endParaRPr>
        </a:p>
      </dgm:t>
    </dgm:pt>
    <dgm:pt modelId="{403C9170-8791-4439-97BE-147E829CA84D}" type="parTrans" cxnId="{098D6E3B-B095-40E9-B13C-F44EBB75A190}">
      <dgm:prSet/>
      <dgm:spPr/>
      <dgm:t>
        <a:bodyPr/>
        <a:lstStyle/>
        <a:p>
          <a:endParaRPr lang="ru-RU"/>
        </a:p>
      </dgm:t>
    </dgm:pt>
    <dgm:pt modelId="{7EFDEE43-EF6F-43EF-BF6B-49AB65C6F220}" type="sibTrans" cxnId="{098D6E3B-B095-40E9-B13C-F44EBB75A190}">
      <dgm:prSet/>
      <dgm:spPr/>
      <dgm:t>
        <a:bodyPr/>
        <a:lstStyle/>
        <a:p>
          <a:endParaRPr lang="ru-RU"/>
        </a:p>
      </dgm:t>
    </dgm:pt>
    <dgm:pt modelId="{EB69DE83-FA6F-412C-8084-FB405081ED49}">
      <dgm:prSet phldrT="[Текст]"/>
      <dgm:spPr>
        <a:solidFill>
          <a:srgbClr val="7030A0"/>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kk-KZ" b="1" dirty="0" smtClean="0">
              <a:solidFill>
                <a:schemeClr val="bg1">
                  <a:lumMod val="95000"/>
                </a:schemeClr>
              </a:solidFill>
              <a:latin typeface="Times New Roman" pitchFamily="18" charset="0"/>
              <a:cs typeface="Times New Roman" pitchFamily="18" charset="0"/>
            </a:rPr>
            <a:t>Сіз бұрыннан білетін төрт нәрсе</a:t>
          </a:r>
          <a:endParaRPr lang="ru-RU" b="1" dirty="0" smtClean="0">
            <a:solidFill>
              <a:schemeClr val="bg1">
                <a:lumMod val="95000"/>
              </a:schemeClr>
            </a:solidFill>
            <a:latin typeface="Times New Roman" pitchFamily="18" charset="0"/>
            <a:cs typeface="Times New Roman" pitchFamily="18" charset="0"/>
          </a:endParaRPr>
        </a:p>
        <a:p>
          <a:pPr defTabSz="2755900">
            <a:lnSpc>
              <a:spcPct val="90000"/>
            </a:lnSpc>
            <a:spcBef>
              <a:spcPct val="0"/>
            </a:spcBef>
            <a:spcAft>
              <a:spcPct val="35000"/>
            </a:spcAft>
          </a:pPr>
          <a:endParaRPr lang="ru-RU" b="1" dirty="0"/>
        </a:p>
      </dgm:t>
    </dgm:pt>
    <dgm:pt modelId="{8EC89407-7D89-4DC4-B971-97D590994521}" type="parTrans" cxnId="{8A2D58FB-E722-445D-9BF2-0ABBC81241DF}">
      <dgm:prSet/>
      <dgm:spPr/>
      <dgm:t>
        <a:bodyPr/>
        <a:lstStyle/>
        <a:p>
          <a:endParaRPr lang="ru-RU"/>
        </a:p>
      </dgm:t>
    </dgm:pt>
    <dgm:pt modelId="{08A6AA53-184E-437F-B447-0BEB640389E9}" type="sibTrans" cxnId="{8A2D58FB-E722-445D-9BF2-0ABBC81241DF}">
      <dgm:prSet/>
      <dgm:spPr/>
      <dgm:t>
        <a:bodyPr/>
        <a:lstStyle/>
        <a:p>
          <a:endParaRPr lang="ru-RU"/>
        </a:p>
      </dgm:t>
    </dgm:pt>
    <dgm:pt modelId="{D4F28A53-1409-4F34-B0AF-87752A51DC2C}" type="pres">
      <dgm:prSet presAssocID="{CBA1A4E1-BA4B-41A1-A218-E3A2340834F3}" presName="Name0" presStyleCnt="0">
        <dgm:presLayoutVars>
          <dgm:dir/>
          <dgm:animLvl val="lvl"/>
          <dgm:resizeHandles val="exact"/>
        </dgm:presLayoutVars>
      </dgm:prSet>
      <dgm:spPr/>
    </dgm:pt>
    <dgm:pt modelId="{90D43200-F8AE-4B3A-8B86-F134F63B6AE5}" type="pres">
      <dgm:prSet presAssocID="{B94BDE94-E563-4EF0-BE4E-AD4BC81F4FAA}" presName="Name8" presStyleCnt="0"/>
      <dgm:spPr/>
    </dgm:pt>
    <dgm:pt modelId="{71022350-7EFF-493B-BD0A-9AC4A729AD6F}" type="pres">
      <dgm:prSet presAssocID="{B94BDE94-E563-4EF0-BE4E-AD4BC81F4FAA}" presName="level" presStyleLbl="node1" presStyleIdx="0" presStyleCnt="3" custScaleY="222727">
        <dgm:presLayoutVars>
          <dgm:chMax val="1"/>
          <dgm:bulletEnabled val="1"/>
        </dgm:presLayoutVars>
      </dgm:prSet>
      <dgm:spPr/>
      <dgm:t>
        <a:bodyPr/>
        <a:lstStyle/>
        <a:p>
          <a:endParaRPr lang="ru-RU"/>
        </a:p>
      </dgm:t>
    </dgm:pt>
    <dgm:pt modelId="{EE6092EB-6990-4C96-AA02-9CD75154C74A}" type="pres">
      <dgm:prSet presAssocID="{B94BDE94-E563-4EF0-BE4E-AD4BC81F4FAA}" presName="levelTx" presStyleLbl="revTx" presStyleIdx="0" presStyleCnt="0">
        <dgm:presLayoutVars>
          <dgm:chMax val="1"/>
          <dgm:bulletEnabled val="1"/>
        </dgm:presLayoutVars>
      </dgm:prSet>
      <dgm:spPr/>
      <dgm:t>
        <a:bodyPr/>
        <a:lstStyle/>
        <a:p>
          <a:endParaRPr lang="ru-RU"/>
        </a:p>
      </dgm:t>
    </dgm:pt>
    <dgm:pt modelId="{A1668DA1-FC66-47FA-92F3-E7860CFAB255}" type="pres">
      <dgm:prSet presAssocID="{84950779-D2D4-4F26-8EBD-0589F01D37E4}" presName="Name8" presStyleCnt="0"/>
      <dgm:spPr/>
    </dgm:pt>
    <dgm:pt modelId="{5074509F-DA7A-492C-90B0-F83480176826}" type="pres">
      <dgm:prSet presAssocID="{84950779-D2D4-4F26-8EBD-0589F01D37E4}" presName="level" presStyleLbl="node1" presStyleIdx="1" presStyleCnt="3">
        <dgm:presLayoutVars>
          <dgm:chMax val="1"/>
          <dgm:bulletEnabled val="1"/>
        </dgm:presLayoutVars>
      </dgm:prSet>
      <dgm:spPr/>
      <dgm:t>
        <a:bodyPr/>
        <a:lstStyle/>
        <a:p>
          <a:endParaRPr lang="ru-RU"/>
        </a:p>
      </dgm:t>
    </dgm:pt>
    <dgm:pt modelId="{9F580564-9006-4F9D-B26F-8629097DB168}" type="pres">
      <dgm:prSet presAssocID="{84950779-D2D4-4F26-8EBD-0589F01D37E4}" presName="levelTx" presStyleLbl="revTx" presStyleIdx="0" presStyleCnt="0">
        <dgm:presLayoutVars>
          <dgm:chMax val="1"/>
          <dgm:bulletEnabled val="1"/>
        </dgm:presLayoutVars>
      </dgm:prSet>
      <dgm:spPr/>
      <dgm:t>
        <a:bodyPr/>
        <a:lstStyle/>
        <a:p>
          <a:endParaRPr lang="ru-RU"/>
        </a:p>
      </dgm:t>
    </dgm:pt>
    <dgm:pt modelId="{8FB2E657-B280-4D8B-999C-BD7300223884}" type="pres">
      <dgm:prSet presAssocID="{EB69DE83-FA6F-412C-8084-FB405081ED49}" presName="Name8" presStyleCnt="0"/>
      <dgm:spPr/>
    </dgm:pt>
    <dgm:pt modelId="{0EDDCECE-D67F-4BEE-844B-5C32001D5744}" type="pres">
      <dgm:prSet presAssocID="{EB69DE83-FA6F-412C-8084-FB405081ED49}" presName="level" presStyleLbl="node1" presStyleIdx="2" presStyleCnt="3">
        <dgm:presLayoutVars>
          <dgm:chMax val="1"/>
          <dgm:bulletEnabled val="1"/>
        </dgm:presLayoutVars>
      </dgm:prSet>
      <dgm:spPr/>
      <dgm:t>
        <a:bodyPr/>
        <a:lstStyle/>
        <a:p>
          <a:endParaRPr lang="ru-RU"/>
        </a:p>
      </dgm:t>
    </dgm:pt>
    <dgm:pt modelId="{1465B477-3102-401D-97BB-61251D4D39C8}" type="pres">
      <dgm:prSet presAssocID="{EB69DE83-FA6F-412C-8084-FB405081ED49}" presName="levelTx" presStyleLbl="revTx" presStyleIdx="0" presStyleCnt="0">
        <dgm:presLayoutVars>
          <dgm:chMax val="1"/>
          <dgm:bulletEnabled val="1"/>
        </dgm:presLayoutVars>
      </dgm:prSet>
      <dgm:spPr/>
      <dgm:t>
        <a:bodyPr/>
        <a:lstStyle/>
        <a:p>
          <a:endParaRPr lang="ru-RU"/>
        </a:p>
      </dgm:t>
    </dgm:pt>
  </dgm:ptLst>
  <dgm:cxnLst>
    <dgm:cxn modelId="{8A2D58FB-E722-445D-9BF2-0ABBC81241DF}" srcId="{CBA1A4E1-BA4B-41A1-A218-E3A2340834F3}" destId="{EB69DE83-FA6F-412C-8084-FB405081ED49}" srcOrd="2" destOrd="0" parTransId="{8EC89407-7D89-4DC4-B971-97D590994521}" sibTransId="{08A6AA53-184E-437F-B447-0BEB640389E9}"/>
    <dgm:cxn modelId="{2176BAE4-AD8C-4CBC-9DFF-2E467459BE93}" srcId="{CBA1A4E1-BA4B-41A1-A218-E3A2340834F3}" destId="{B94BDE94-E563-4EF0-BE4E-AD4BC81F4FAA}" srcOrd="0" destOrd="0" parTransId="{8E87B725-A2E7-4784-A580-9433879455DB}" sibTransId="{007A1BAB-5F76-48C7-B855-9E0A4A3486B0}"/>
    <dgm:cxn modelId="{403AE4B0-45EF-4F9B-9791-3783F9BD09D5}" type="presOf" srcId="{B94BDE94-E563-4EF0-BE4E-AD4BC81F4FAA}" destId="{EE6092EB-6990-4C96-AA02-9CD75154C74A}" srcOrd="1" destOrd="0" presId="urn:microsoft.com/office/officeart/2005/8/layout/pyramid1"/>
    <dgm:cxn modelId="{78EC75FB-9212-4DC5-8069-84AE43025156}" type="presOf" srcId="{EB69DE83-FA6F-412C-8084-FB405081ED49}" destId="{0EDDCECE-D67F-4BEE-844B-5C32001D5744}" srcOrd="0" destOrd="0" presId="urn:microsoft.com/office/officeart/2005/8/layout/pyramid1"/>
    <dgm:cxn modelId="{9429E3FF-BE0E-4295-BB21-5E08FB95F905}" type="presOf" srcId="{CBA1A4E1-BA4B-41A1-A218-E3A2340834F3}" destId="{D4F28A53-1409-4F34-B0AF-87752A51DC2C}" srcOrd="0" destOrd="0" presId="urn:microsoft.com/office/officeart/2005/8/layout/pyramid1"/>
    <dgm:cxn modelId="{B42AD7DF-DE02-44FF-932B-BBD454D4812D}" type="presOf" srcId="{84950779-D2D4-4F26-8EBD-0589F01D37E4}" destId="{5074509F-DA7A-492C-90B0-F83480176826}" srcOrd="0" destOrd="0" presId="urn:microsoft.com/office/officeart/2005/8/layout/pyramid1"/>
    <dgm:cxn modelId="{2822F5EF-F825-48D6-9C49-A830618B55A0}" type="presOf" srcId="{B94BDE94-E563-4EF0-BE4E-AD4BC81F4FAA}" destId="{71022350-7EFF-493B-BD0A-9AC4A729AD6F}" srcOrd="0" destOrd="0" presId="urn:microsoft.com/office/officeart/2005/8/layout/pyramid1"/>
    <dgm:cxn modelId="{098D6E3B-B095-40E9-B13C-F44EBB75A190}" srcId="{CBA1A4E1-BA4B-41A1-A218-E3A2340834F3}" destId="{84950779-D2D4-4F26-8EBD-0589F01D37E4}" srcOrd="1" destOrd="0" parTransId="{403C9170-8791-4439-97BE-147E829CA84D}" sibTransId="{7EFDEE43-EF6F-43EF-BF6B-49AB65C6F220}"/>
    <dgm:cxn modelId="{19145B11-2049-462E-ACDC-985EB637F874}" type="presOf" srcId="{84950779-D2D4-4F26-8EBD-0589F01D37E4}" destId="{9F580564-9006-4F9D-B26F-8629097DB168}" srcOrd="1" destOrd="0" presId="urn:microsoft.com/office/officeart/2005/8/layout/pyramid1"/>
    <dgm:cxn modelId="{B0E594D8-46E2-4585-92FC-F1B0CF2DAC8B}" type="presOf" srcId="{EB69DE83-FA6F-412C-8084-FB405081ED49}" destId="{1465B477-3102-401D-97BB-61251D4D39C8}" srcOrd="1" destOrd="0" presId="urn:microsoft.com/office/officeart/2005/8/layout/pyramid1"/>
    <dgm:cxn modelId="{FC708563-0E24-4EF7-9541-036055DE8FCF}" type="presParOf" srcId="{D4F28A53-1409-4F34-B0AF-87752A51DC2C}" destId="{90D43200-F8AE-4B3A-8B86-F134F63B6AE5}" srcOrd="0" destOrd="0" presId="urn:microsoft.com/office/officeart/2005/8/layout/pyramid1"/>
    <dgm:cxn modelId="{D256A94B-0F78-4FD4-AE8F-4934080D3C71}" type="presParOf" srcId="{90D43200-F8AE-4B3A-8B86-F134F63B6AE5}" destId="{71022350-7EFF-493B-BD0A-9AC4A729AD6F}" srcOrd="0" destOrd="0" presId="urn:microsoft.com/office/officeart/2005/8/layout/pyramid1"/>
    <dgm:cxn modelId="{0708F956-0E81-4DD2-A26A-AF354F8777C7}" type="presParOf" srcId="{90D43200-F8AE-4B3A-8B86-F134F63B6AE5}" destId="{EE6092EB-6990-4C96-AA02-9CD75154C74A}" srcOrd="1" destOrd="0" presId="urn:microsoft.com/office/officeart/2005/8/layout/pyramid1"/>
    <dgm:cxn modelId="{0C2C9F21-BA6F-478F-972A-9F29E000D218}" type="presParOf" srcId="{D4F28A53-1409-4F34-B0AF-87752A51DC2C}" destId="{A1668DA1-FC66-47FA-92F3-E7860CFAB255}" srcOrd="1" destOrd="0" presId="urn:microsoft.com/office/officeart/2005/8/layout/pyramid1"/>
    <dgm:cxn modelId="{354D754D-C37F-411C-9767-399501437C43}" type="presParOf" srcId="{A1668DA1-FC66-47FA-92F3-E7860CFAB255}" destId="{5074509F-DA7A-492C-90B0-F83480176826}" srcOrd="0" destOrd="0" presId="urn:microsoft.com/office/officeart/2005/8/layout/pyramid1"/>
    <dgm:cxn modelId="{CE239906-9204-4EF2-8535-D0D62E27A742}" type="presParOf" srcId="{A1668DA1-FC66-47FA-92F3-E7860CFAB255}" destId="{9F580564-9006-4F9D-B26F-8629097DB168}" srcOrd="1" destOrd="0" presId="urn:microsoft.com/office/officeart/2005/8/layout/pyramid1"/>
    <dgm:cxn modelId="{F8FADD21-7445-4CC3-8C7A-CE7566E8752B}" type="presParOf" srcId="{D4F28A53-1409-4F34-B0AF-87752A51DC2C}" destId="{8FB2E657-B280-4D8B-999C-BD7300223884}" srcOrd="2" destOrd="0" presId="urn:microsoft.com/office/officeart/2005/8/layout/pyramid1"/>
    <dgm:cxn modelId="{C238536F-B9AD-4DD9-83D6-C2735E58BBC6}" type="presParOf" srcId="{8FB2E657-B280-4D8B-999C-BD7300223884}" destId="{0EDDCECE-D67F-4BEE-844B-5C32001D5744}" srcOrd="0" destOrd="0" presId="urn:microsoft.com/office/officeart/2005/8/layout/pyramid1"/>
    <dgm:cxn modelId="{D727664F-F001-4462-B1E0-324196EB9E27}" type="presParOf" srcId="{8FB2E657-B280-4D8B-999C-BD7300223884}" destId="{1465B477-3102-401D-97BB-61251D4D39C8}" srcOrd="1" destOrd="0" presId="urn:microsoft.com/office/officeart/2005/8/layout/pyramid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BC2D82-2F2E-433E-B169-7EE018997EFF}">
      <dsp:nvSpPr>
        <dsp:cNvPr id="0" name=""/>
        <dsp:cNvSpPr/>
      </dsp:nvSpPr>
      <dsp:spPr>
        <a:xfrm>
          <a:off x="314329" y="188814"/>
          <a:ext cx="1675213" cy="970070"/>
        </a:xfrm>
        <a:prstGeom prst="roundRect">
          <a:avLst>
            <a:gd name="adj" fmla="val 10000"/>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solidFill>
                <a:schemeClr val="tx1"/>
              </a:solidFill>
            </a:rPr>
            <a:t>1.</a:t>
          </a:r>
          <a:r>
            <a:rPr lang="kk-KZ" sz="1800" b="1" kern="1200" dirty="0" smtClean="0"/>
            <a:t> </a:t>
          </a:r>
          <a:r>
            <a:rPr lang="kk-KZ" sz="1600" b="1" kern="1200" dirty="0" smtClean="0">
              <a:solidFill>
                <a:schemeClr val="tx1"/>
              </a:solidFill>
            </a:rPr>
            <a:t>Абайдың  шығармалары неше саладан тұрады</a:t>
          </a:r>
          <a:r>
            <a:rPr lang="kk-KZ" sz="1800" b="1" kern="1200" dirty="0" smtClean="0">
              <a:solidFill>
                <a:schemeClr val="tx1"/>
              </a:solidFill>
              <a:latin typeface="Times New Roman" pitchFamily="18" charset="0"/>
              <a:cs typeface="Times New Roman" pitchFamily="18" charset="0"/>
            </a:rPr>
            <a:t>?</a:t>
          </a:r>
          <a:endParaRPr lang="ru-RU" sz="1800" b="1" kern="1200" dirty="0">
            <a:solidFill>
              <a:schemeClr val="tx1"/>
            </a:solidFill>
            <a:latin typeface="Times New Roman" pitchFamily="18" charset="0"/>
            <a:cs typeface="Times New Roman" pitchFamily="18" charset="0"/>
          </a:endParaRPr>
        </a:p>
      </dsp:txBody>
      <dsp:txXfrm>
        <a:off x="342741" y="217226"/>
        <a:ext cx="1618389" cy="913246"/>
      </dsp:txXfrm>
    </dsp:sp>
    <dsp:sp modelId="{B68E8D0F-C1C4-4215-9C3A-74051454368E}">
      <dsp:nvSpPr>
        <dsp:cNvPr id="0" name=""/>
        <dsp:cNvSpPr/>
      </dsp:nvSpPr>
      <dsp:spPr>
        <a:xfrm rot="42384">
          <a:off x="2072104" y="594101"/>
          <a:ext cx="198929" cy="1846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solidFill>
              <a:schemeClr val="tx1"/>
            </a:solidFill>
            <a:latin typeface="Times New Roman" pitchFamily="18" charset="0"/>
            <a:cs typeface="Times New Roman" pitchFamily="18" charset="0"/>
          </a:endParaRPr>
        </a:p>
      </dsp:txBody>
      <dsp:txXfrm>
        <a:off x="2072106" y="630688"/>
        <a:ext cx="143537" cy="110784"/>
      </dsp:txXfrm>
    </dsp:sp>
    <dsp:sp modelId="{2210081C-5FA5-4A99-B6D8-DA9ADA00D96C}">
      <dsp:nvSpPr>
        <dsp:cNvPr id="0" name=""/>
        <dsp:cNvSpPr/>
      </dsp:nvSpPr>
      <dsp:spPr>
        <a:xfrm>
          <a:off x="2364854" y="196893"/>
          <a:ext cx="1799384" cy="1006008"/>
        </a:xfrm>
        <a:prstGeom prst="roundRect">
          <a:avLst>
            <a:gd name="adj" fmla="val 10000"/>
          </a:avLst>
        </a:prstGeom>
        <a:solidFill>
          <a:srgbClr val="00B0F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kern="1200" dirty="0" smtClean="0">
              <a:solidFill>
                <a:schemeClr val="tx1"/>
              </a:solidFill>
            </a:rPr>
            <a:t>2.Абайдың бір өлеңін жатқа айтып беріңіз.</a:t>
          </a:r>
          <a:endParaRPr lang="ru-RU" sz="1800" kern="1200" dirty="0">
            <a:solidFill>
              <a:schemeClr val="tx1"/>
            </a:solidFill>
            <a:latin typeface="Times New Roman" pitchFamily="18" charset="0"/>
            <a:cs typeface="Times New Roman" pitchFamily="18" charset="0"/>
          </a:endParaRPr>
        </a:p>
      </dsp:txBody>
      <dsp:txXfrm>
        <a:off x="2394319" y="226358"/>
        <a:ext cx="1740454" cy="947078"/>
      </dsp:txXfrm>
    </dsp:sp>
    <dsp:sp modelId="{5D9C816C-2AB1-44B2-BF19-8A3802567FA9}">
      <dsp:nvSpPr>
        <dsp:cNvPr id="0" name=""/>
        <dsp:cNvSpPr/>
      </dsp:nvSpPr>
      <dsp:spPr>
        <a:xfrm rot="21449443">
          <a:off x="4214250" y="563312"/>
          <a:ext cx="120739" cy="1846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solidFill>
              <a:schemeClr val="tx1"/>
            </a:solidFill>
            <a:latin typeface="Times New Roman" pitchFamily="18" charset="0"/>
            <a:cs typeface="Times New Roman" pitchFamily="18" charset="0"/>
          </a:endParaRPr>
        </a:p>
      </dsp:txBody>
      <dsp:txXfrm>
        <a:off x="4214267" y="601033"/>
        <a:ext cx="84517" cy="110784"/>
      </dsp:txXfrm>
    </dsp:sp>
    <dsp:sp modelId="{9D4465CB-ABD8-4157-994A-FCA4C80E2DE3}">
      <dsp:nvSpPr>
        <dsp:cNvPr id="0" name=""/>
        <dsp:cNvSpPr/>
      </dsp:nvSpPr>
      <dsp:spPr>
        <a:xfrm>
          <a:off x="4391829" y="1931"/>
          <a:ext cx="1877439" cy="1214854"/>
        </a:xfrm>
        <a:prstGeom prst="roundRect">
          <a:avLst>
            <a:gd name="adj" fmla="val 10000"/>
          </a:avLst>
        </a:prstGeom>
        <a:solidFill>
          <a:srgbClr val="92D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solidFill>
                <a:schemeClr val="tx1"/>
              </a:solidFill>
              <a:latin typeface="Times New Roman" pitchFamily="18" charset="0"/>
              <a:cs typeface="Times New Roman" pitchFamily="18" charset="0"/>
            </a:rPr>
            <a:t>3.Меккеге барып,  «қажы»  атанған ақын кім?</a:t>
          </a:r>
          <a:endParaRPr lang="ru-RU" sz="1800" b="1" kern="1200" dirty="0">
            <a:solidFill>
              <a:schemeClr val="tx1"/>
            </a:solidFill>
            <a:latin typeface="Times New Roman" pitchFamily="18" charset="0"/>
            <a:cs typeface="Times New Roman" pitchFamily="18" charset="0"/>
          </a:endParaRPr>
        </a:p>
      </dsp:txBody>
      <dsp:txXfrm>
        <a:off x="4427411" y="37513"/>
        <a:ext cx="1806275" cy="1143690"/>
      </dsp:txXfrm>
    </dsp:sp>
    <dsp:sp modelId="{CEF8B833-1B58-43CE-BF57-026EECBF56F4}">
      <dsp:nvSpPr>
        <dsp:cNvPr id="0" name=""/>
        <dsp:cNvSpPr/>
      </dsp:nvSpPr>
      <dsp:spPr>
        <a:xfrm>
          <a:off x="6337523" y="517038"/>
          <a:ext cx="164431" cy="1846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solidFill>
              <a:schemeClr val="tx1"/>
            </a:solidFill>
            <a:latin typeface="Times New Roman" pitchFamily="18" charset="0"/>
            <a:cs typeface="Times New Roman" pitchFamily="18" charset="0"/>
          </a:endParaRPr>
        </a:p>
      </dsp:txBody>
      <dsp:txXfrm>
        <a:off x="6337523" y="553966"/>
        <a:ext cx="115102" cy="110784"/>
      </dsp:txXfrm>
    </dsp:sp>
    <dsp:sp modelId="{85B9529F-0B18-4714-A157-D9AB892B5901}">
      <dsp:nvSpPr>
        <dsp:cNvPr id="0" name=""/>
        <dsp:cNvSpPr/>
      </dsp:nvSpPr>
      <dsp:spPr>
        <a:xfrm>
          <a:off x="6579516" y="14274"/>
          <a:ext cx="1690483" cy="1190168"/>
        </a:xfrm>
        <a:prstGeom prst="roundRect">
          <a:avLst>
            <a:gd name="adj" fmla="val 10000"/>
          </a:avLst>
        </a:prstGeom>
        <a:solidFill>
          <a:srgbClr val="00B0F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kern="1200" dirty="0" smtClean="0">
              <a:solidFill>
                <a:schemeClr val="tx1"/>
              </a:solidFill>
              <a:latin typeface="Times New Roman" pitchFamily="18" charset="0"/>
              <a:cs typeface="Times New Roman" pitchFamily="18" charset="0"/>
            </a:rPr>
            <a:t>4. </a:t>
          </a:r>
          <a:r>
            <a:rPr lang="kk-KZ" sz="1800" b="1" kern="1200" dirty="0" smtClean="0">
              <a:solidFill>
                <a:schemeClr val="tx1"/>
              </a:solidFill>
              <a:latin typeface="Times New Roman" pitchFamily="18" charset="0"/>
              <a:cs typeface="Times New Roman" pitchFamily="18" charset="0"/>
            </a:rPr>
            <a:t>«Медғат –Қасым» дастанында-ғы негізгі идея қандай?</a:t>
          </a:r>
          <a:endParaRPr lang="ru-RU" sz="1800" b="1" kern="1200" dirty="0">
            <a:solidFill>
              <a:schemeClr val="tx1"/>
            </a:solidFill>
            <a:latin typeface="Times New Roman" pitchFamily="18" charset="0"/>
            <a:cs typeface="Times New Roman" pitchFamily="18" charset="0"/>
          </a:endParaRPr>
        </a:p>
      </dsp:txBody>
      <dsp:txXfrm>
        <a:off x="6614375" y="49133"/>
        <a:ext cx="1620765" cy="1120450"/>
      </dsp:txXfrm>
    </dsp:sp>
    <dsp:sp modelId="{3F10441E-E78C-4CFB-9485-B1E8A7BC31BD}">
      <dsp:nvSpPr>
        <dsp:cNvPr id="0" name=""/>
        <dsp:cNvSpPr/>
      </dsp:nvSpPr>
      <dsp:spPr>
        <a:xfrm rot="5753565">
          <a:off x="7254735" y="1278562"/>
          <a:ext cx="182848" cy="1846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solidFill>
              <a:schemeClr val="tx1"/>
            </a:solidFill>
            <a:latin typeface="Times New Roman" pitchFamily="18" charset="0"/>
            <a:cs typeface="Times New Roman" pitchFamily="18" charset="0"/>
          </a:endParaRPr>
        </a:p>
      </dsp:txBody>
      <dsp:txXfrm rot="-5400000">
        <a:off x="7293583" y="1279603"/>
        <a:ext cx="110784" cy="127994"/>
      </dsp:txXfrm>
    </dsp:sp>
    <dsp:sp modelId="{951F6375-8BB8-4985-9C88-FF05DE8ADB52}">
      <dsp:nvSpPr>
        <dsp:cNvPr id="0" name=""/>
        <dsp:cNvSpPr/>
      </dsp:nvSpPr>
      <dsp:spPr>
        <a:xfrm>
          <a:off x="6262241" y="1547617"/>
          <a:ext cx="1995318" cy="1318039"/>
        </a:xfrm>
        <a:prstGeom prst="roundRect">
          <a:avLst>
            <a:gd name="adj" fmla="val 10000"/>
          </a:avLst>
        </a:prstGeom>
        <a:solidFill>
          <a:srgbClr val="FFFF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kern="1200" dirty="0" smtClean="0">
              <a:solidFill>
                <a:schemeClr val="tx1"/>
              </a:solidFill>
              <a:latin typeface="Times New Roman" pitchFamily="18" charset="0"/>
              <a:cs typeface="Times New Roman" pitchFamily="18" charset="0"/>
            </a:rPr>
            <a:t>5</a:t>
          </a:r>
          <a:r>
            <a:rPr lang="kk-KZ" sz="1600" kern="1200" dirty="0" smtClean="0">
              <a:solidFill>
                <a:schemeClr val="tx1"/>
              </a:solidFill>
              <a:latin typeface="Times New Roman" pitchFamily="18" charset="0"/>
              <a:cs typeface="Times New Roman" pitchFamily="18" charset="0"/>
            </a:rPr>
            <a:t>. </a:t>
          </a:r>
          <a:r>
            <a:rPr lang="kk-KZ" sz="1600" b="1" kern="1200" dirty="0" smtClean="0">
              <a:solidFill>
                <a:schemeClr val="tx1"/>
              </a:solidFill>
              <a:latin typeface="Times New Roman" pitchFamily="18" charset="0"/>
              <a:cs typeface="Times New Roman" pitchFamily="18" charset="0"/>
            </a:rPr>
            <a:t>Шәкәрімнің дастандарын атаңыз.  Бұл дастандардың ортақ мазмұны неде?</a:t>
          </a:r>
          <a:endParaRPr lang="ru-RU" sz="1600" b="1" kern="1200" dirty="0">
            <a:solidFill>
              <a:schemeClr val="tx1"/>
            </a:solidFill>
            <a:latin typeface="Times New Roman" pitchFamily="18" charset="0"/>
            <a:cs typeface="Times New Roman" pitchFamily="18" charset="0"/>
          </a:endParaRPr>
        </a:p>
      </dsp:txBody>
      <dsp:txXfrm>
        <a:off x="6300845" y="1586221"/>
        <a:ext cx="1918110" cy="1240831"/>
      </dsp:txXfrm>
    </dsp:sp>
    <dsp:sp modelId="{36E8D963-42AF-464C-A011-5F1F997AAEAE}">
      <dsp:nvSpPr>
        <dsp:cNvPr id="0" name=""/>
        <dsp:cNvSpPr/>
      </dsp:nvSpPr>
      <dsp:spPr>
        <a:xfrm rot="11069431">
          <a:off x="6084804" y="2026964"/>
          <a:ext cx="125637" cy="1846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solidFill>
              <a:schemeClr val="tx1"/>
            </a:solidFill>
            <a:latin typeface="Times New Roman" pitchFamily="18" charset="0"/>
            <a:cs typeface="Times New Roman" pitchFamily="18" charset="0"/>
          </a:endParaRPr>
        </a:p>
      </dsp:txBody>
      <dsp:txXfrm rot="10800000">
        <a:off x="6122437" y="2065367"/>
        <a:ext cx="87946" cy="110784"/>
      </dsp:txXfrm>
    </dsp:sp>
    <dsp:sp modelId="{8A5E6C46-E576-4ECF-B165-95895891578B}">
      <dsp:nvSpPr>
        <dsp:cNvPr id="0" name=""/>
        <dsp:cNvSpPr/>
      </dsp:nvSpPr>
      <dsp:spPr>
        <a:xfrm>
          <a:off x="4304312" y="1382350"/>
          <a:ext cx="1721604" cy="1319544"/>
        </a:xfrm>
        <a:prstGeom prst="roundRect">
          <a:avLst>
            <a:gd name="adj" fmla="val 10000"/>
          </a:avLst>
        </a:prstGeom>
        <a:solidFill>
          <a:schemeClr val="accent4">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b="1" kern="1200" dirty="0" smtClean="0">
              <a:solidFill>
                <a:schemeClr val="tx1"/>
              </a:solidFill>
            </a:rPr>
            <a:t>6.Абайдың «Бес «асыл іс» ж\е «Бес дұшпанын»</a:t>
          </a:r>
        </a:p>
        <a:p>
          <a:pPr lvl="0" algn="ctr" defTabSz="622300">
            <a:lnSpc>
              <a:spcPct val="90000"/>
            </a:lnSpc>
            <a:spcBef>
              <a:spcPct val="0"/>
            </a:spcBef>
            <a:spcAft>
              <a:spcPct val="35000"/>
            </a:spcAft>
          </a:pPr>
          <a:r>
            <a:rPr lang="kk-KZ" sz="1400" b="1" kern="1200" dirty="0" smtClean="0">
              <a:solidFill>
                <a:schemeClr val="tx1"/>
              </a:solidFill>
            </a:rPr>
            <a:t>атаңыз. Бұл қай өлеңінен алынған</a:t>
          </a:r>
          <a:r>
            <a:rPr lang="kk-KZ" sz="1400" kern="1200" dirty="0" smtClean="0">
              <a:solidFill>
                <a:schemeClr val="tx1"/>
              </a:solidFill>
            </a:rPr>
            <a:t>?</a:t>
          </a:r>
          <a:endParaRPr lang="ru-RU" sz="1400" kern="1200" dirty="0">
            <a:solidFill>
              <a:schemeClr val="tx1"/>
            </a:solidFill>
            <a:latin typeface="Times New Roman" pitchFamily="18" charset="0"/>
            <a:cs typeface="Times New Roman" pitchFamily="18" charset="0"/>
          </a:endParaRPr>
        </a:p>
      </dsp:txBody>
      <dsp:txXfrm>
        <a:off x="4342960" y="1420998"/>
        <a:ext cx="1644308" cy="1242248"/>
      </dsp:txXfrm>
    </dsp:sp>
    <dsp:sp modelId="{C7D68FB3-EC8F-4117-BD70-DDEAAB508921}">
      <dsp:nvSpPr>
        <dsp:cNvPr id="0" name=""/>
        <dsp:cNvSpPr/>
      </dsp:nvSpPr>
      <dsp:spPr>
        <a:xfrm rot="10495592">
          <a:off x="4034471" y="2041696"/>
          <a:ext cx="191171" cy="1846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solidFill>
              <a:schemeClr val="tx1"/>
            </a:solidFill>
            <a:latin typeface="Times New Roman" pitchFamily="18" charset="0"/>
            <a:cs typeface="Times New Roman" pitchFamily="18" charset="0"/>
          </a:endParaRPr>
        </a:p>
      </dsp:txBody>
      <dsp:txXfrm rot="10800000">
        <a:off x="4089754" y="2076175"/>
        <a:ext cx="135779" cy="110784"/>
      </dsp:txXfrm>
    </dsp:sp>
    <dsp:sp modelId="{EBBCA4CD-E933-4C61-8749-40DBA6A47689}">
      <dsp:nvSpPr>
        <dsp:cNvPr id="0" name=""/>
        <dsp:cNvSpPr/>
      </dsp:nvSpPr>
      <dsp:spPr>
        <a:xfrm>
          <a:off x="2679129" y="1514592"/>
          <a:ext cx="1265893" cy="1384090"/>
        </a:xfrm>
        <a:prstGeom prst="roundRect">
          <a:avLst>
            <a:gd name="adj" fmla="val 10000"/>
          </a:avLst>
        </a:prstGeom>
        <a:solidFill>
          <a:schemeClr val="accent6">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b="1" kern="1200" dirty="0" smtClean="0">
              <a:solidFill>
                <a:schemeClr val="tx1"/>
              </a:solidFill>
              <a:latin typeface="Times New Roman" pitchFamily="18" charset="0"/>
              <a:cs typeface="Times New Roman" pitchFamily="18" charset="0"/>
            </a:rPr>
            <a:t>7.Жамбыл-дың қандай еңбектерін білесіз?</a:t>
          </a:r>
          <a:endParaRPr lang="ru-RU" sz="1600" b="1" kern="1200" dirty="0">
            <a:solidFill>
              <a:schemeClr val="tx1"/>
            </a:solidFill>
            <a:latin typeface="Times New Roman" pitchFamily="18" charset="0"/>
            <a:cs typeface="Times New Roman" pitchFamily="18" charset="0"/>
          </a:endParaRPr>
        </a:p>
      </dsp:txBody>
      <dsp:txXfrm>
        <a:off x="2716206" y="1551669"/>
        <a:ext cx="1191739" cy="1309936"/>
      </dsp:txXfrm>
    </dsp:sp>
    <dsp:sp modelId="{EFCD4093-A116-439F-9C1E-6474225A4F48}">
      <dsp:nvSpPr>
        <dsp:cNvPr id="0" name=""/>
        <dsp:cNvSpPr/>
      </dsp:nvSpPr>
      <dsp:spPr>
        <a:xfrm rot="10800000">
          <a:off x="2455774" y="2114317"/>
          <a:ext cx="157837" cy="1846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solidFill>
              <a:schemeClr val="tx1"/>
            </a:solidFill>
            <a:latin typeface="Times New Roman" pitchFamily="18" charset="0"/>
            <a:cs typeface="Times New Roman" pitchFamily="18" charset="0"/>
          </a:endParaRPr>
        </a:p>
      </dsp:txBody>
      <dsp:txXfrm rot="10800000">
        <a:off x="2503125" y="2151245"/>
        <a:ext cx="110486" cy="110784"/>
      </dsp:txXfrm>
    </dsp:sp>
    <dsp:sp modelId="{DF5DCDD3-6108-4AB2-87A9-8B20463D022D}">
      <dsp:nvSpPr>
        <dsp:cNvPr id="0" name=""/>
        <dsp:cNvSpPr/>
      </dsp:nvSpPr>
      <dsp:spPr>
        <a:xfrm>
          <a:off x="675867" y="1804140"/>
          <a:ext cx="1705456" cy="804993"/>
        </a:xfrm>
        <a:prstGeom prst="roundRect">
          <a:avLst>
            <a:gd name="adj" fmla="val 10000"/>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kern="1200" dirty="0" smtClean="0">
              <a:solidFill>
                <a:schemeClr val="tx1"/>
              </a:solidFill>
              <a:latin typeface="Times New Roman" pitchFamily="18" charset="0"/>
              <a:cs typeface="Times New Roman" pitchFamily="18" charset="0"/>
            </a:rPr>
            <a:t>8. </a:t>
          </a:r>
          <a:r>
            <a:rPr lang="kk-KZ" sz="1800" kern="1200" dirty="0" smtClean="0">
              <a:solidFill>
                <a:schemeClr val="tx1"/>
              </a:solidFill>
            </a:rPr>
            <a:t>Мағауияның дастандарын атаңыз.</a:t>
          </a:r>
          <a:endParaRPr lang="ru-RU" sz="1800" kern="1200" dirty="0">
            <a:solidFill>
              <a:schemeClr val="tx1"/>
            </a:solidFill>
            <a:latin typeface="Times New Roman" pitchFamily="18" charset="0"/>
            <a:cs typeface="Times New Roman" pitchFamily="18" charset="0"/>
          </a:endParaRPr>
        </a:p>
      </dsp:txBody>
      <dsp:txXfrm>
        <a:off x="699444" y="1827717"/>
        <a:ext cx="1658302" cy="757839"/>
      </dsp:txXfrm>
    </dsp:sp>
    <dsp:sp modelId="{337695E9-6BCD-488F-9441-959B7B7E937E}">
      <dsp:nvSpPr>
        <dsp:cNvPr id="0" name=""/>
        <dsp:cNvSpPr/>
      </dsp:nvSpPr>
      <dsp:spPr>
        <a:xfrm rot="5059953">
          <a:off x="1439973" y="2802617"/>
          <a:ext cx="313855" cy="1846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solidFill>
              <a:schemeClr val="tx1"/>
            </a:solidFill>
            <a:latin typeface="Times New Roman" pitchFamily="18" charset="0"/>
            <a:cs typeface="Times New Roman" pitchFamily="18" charset="0"/>
          </a:endParaRPr>
        </a:p>
      </dsp:txBody>
      <dsp:txXfrm rot="-5400000">
        <a:off x="1538773" y="2738145"/>
        <a:ext cx="110784" cy="258463"/>
      </dsp:txXfrm>
    </dsp:sp>
    <dsp:sp modelId="{9B804587-8AC4-412B-B0DD-CCAE044C1BA3}">
      <dsp:nvSpPr>
        <dsp:cNvPr id="0" name=""/>
        <dsp:cNvSpPr/>
      </dsp:nvSpPr>
      <dsp:spPr>
        <a:xfrm>
          <a:off x="736232" y="3198420"/>
          <a:ext cx="1935801" cy="1554107"/>
        </a:xfrm>
        <a:prstGeom prst="roundRect">
          <a:avLst>
            <a:gd name="adj" fmla="val 10000"/>
          </a:avLst>
        </a:prstGeom>
        <a:solidFill>
          <a:schemeClr val="accent2">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kern="1200" dirty="0" smtClean="0">
              <a:solidFill>
                <a:schemeClr val="tx1"/>
              </a:solidFill>
              <a:latin typeface="Times New Roman" pitchFamily="18" charset="0"/>
              <a:cs typeface="Times New Roman" pitchFamily="18" charset="0"/>
            </a:rPr>
            <a:t>9. </a:t>
          </a:r>
          <a:r>
            <a:rPr lang="kk-KZ" sz="1800" b="1" kern="1200" dirty="0" smtClean="0">
              <a:solidFill>
                <a:schemeClr val="tx1"/>
              </a:solidFill>
              <a:latin typeface="Times New Roman" pitchFamily="18" charset="0"/>
              <a:cs typeface="Times New Roman" pitchFamily="18" charset="0"/>
            </a:rPr>
            <a:t>Шәкәрімнің соңғы жылдары туралы не айта аласыз?</a:t>
          </a:r>
          <a:endParaRPr lang="ru-RU" sz="1800" b="1" kern="1200" dirty="0">
            <a:solidFill>
              <a:schemeClr val="tx1"/>
            </a:solidFill>
            <a:latin typeface="Times New Roman" pitchFamily="18" charset="0"/>
            <a:cs typeface="Times New Roman" pitchFamily="18" charset="0"/>
          </a:endParaRPr>
        </a:p>
      </dsp:txBody>
      <dsp:txXfrm>
        <a:off x="781750" y="3243938"/>
        <a:ext cx="1844765" cy="1463071"/>
      </dsp:txXfrm>
    </dsp:sp>
    <dsp:sp modelId="{FB04006C-B805-4125-AFE8-40AC04D9AD94}">
      <dsp:nvSpPr>
        <dsp:cNvPr id="0" name=""/>
        <dsp:cNvSpPr/>
      </dsp:nvSpPr>
      <dsp:spPr>
        <a:xfrm rot="21596516">
          <a:off x="2724271" y="3882056"/>
          <a:ext cx="125843" cy="1846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solidFill>
              <a:schemeClr val="tx1"/>
            </a:solidFill>
            <a:latin typeface="Times New Roman" pitchFamily="18" charset="0"/>
            <a:cs typeface="Times New Roman" pitchFamily="18" charset="0"/>
          </a:endParaRPr>
        </a:p>
      </dsp:txBody>
      <dsp:txXfrm>
        <a:off x="2724271" y="3919003"/>
        <a:ext cx="88090" cy="110784"/>
      </dsp:txXfrm>
    </dsp:sp>
    <dsp:sp modelId="{70A549B0-9958-42A0-B6DA-FEB78FF455EA}">
      <dsp:nvSpPr>
        <dsp:cNvPr id="0" name=""/>
        <dsp:cNvSpPr/>
      </dsp:nvSpPr>
      <dsp:spPr>
        <a:xfrm>
          <a:off x="2909475" y="3262784"/>
          <a:ext cx="1401231" cy="1421515"/>
        </a:xfrm>
        <a:prstGeom prst="roundRect">
          <a:avLst>
            <a:gd name="adj" fmla="val 10000"/>
          </a:avLst>
        </a:prstGeom>
        <a:solidFill>
          <a:schemeClr val="accent5">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b="1" kern="1200" dirty="0" smtClean="0">
              <a:solidFill>
                <a:schemeClr val="tx1"/>
              </a:solidFill>
              <a:latin typeface="Times New Roman" pitchFamily="18" charset="0"/>
              <a:cs typeface="Times New Roman" pitchFamily="18" charset="0"/>
            </a:rPr>
            <a:t>10. Жамбыл кімді жеңіп, Жетісудың бас ақыны атанды?</a:t>
          </a:r>
          <a:endParaRPr lang="ru-RU" sz="1600" b="1" kern="1200" dirty="0">
            <a:solidFill>
              <a:schemeClr val="tx1"/>
            </a:solidFill>
            <a:latin typeface="Times New Roman" pitchFamily="18" charset="0"/>
            <a:cs typeface="Times New Roman" pitchFamily="18" charset="0"/>
          </a:endParaRPr>
        </a:p>
      </dsp:txBody>
      <dsp:txXfrm>
        <a:off x="2950516" y="3303825"/>
        <a:ext cx="1319149" cy="1339433"/>
      </dsp:txXfrm>
    </dsp:sp>
    <dsp:sp modelId="{7FFCC201-E578-4224-BAB5-D55EF8889670}">
      <dsp:nvSpPr>
        <dsp:cNvPr id="0" name=""/>
        <dsp:cNvSpPr/>
      </dsp:nvSpPr>
      <dsp:spPr>
        <a:xfrm>
          <a:off x="4376224" y="3881222"/>
          <a:ext cx="157837" cy="1846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solidFill>
              <a:schemeClr val="tx1"/>
            </a:solidFill>
            <a:latin typeface="Times New Roman" pitchFamily="18" charset="0"/>
            <a:cs typeface="Times New Roman" pitchFamily="18" charset="0"/>
          </a:endParaRPr>
        </a:p>
      </dsp:txBody>
      <dsp:txXfrm>
        <a:off x="4376224" y="3918150"/>
        <a:ext cx="110486" cy="110784"/>
      </dsp:txXfrm>
    </dsp:sp>
    <dsp:sp modelId="{92DAF79F-AF52-4EE1-AE76-DDA28B78ED93}">
      <dsp:nvSpPr>
        <dsp:cNvPr id="0" name=""/>
        <dsp:cNvSpPr/>
      </dsp:nvSpPr>
      <dsp:spPr>
        <a:xfrm>
          <a:off x="4608513" y="3312369"/>
          <a:ext cx="1482592" cy="1322345"/>
        </a:xfrm>
        <a:prstGeom prst="roundRect">
          <a:avLst>
            <a:gd name="adj" fmla="val 10000"/>
          </a:avLst>
        </a:prstGeom>
        <a:solidFill>
          <a:srgbClr val="92D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b="1" kern="1200" dirty="0" smtClean="0">
              <a:solidFill>
                <a:schemeClr val="tx1"/>
              </a:solidFill>
              <a:latin typeface="Times New Roman" pitchFamily="18" charset="0"/>
              <a:cs typeface="Times New Roman" pitchFamily="18" charset="0"/>
            </a:rPr>
            <a:t>11.Мәшһүр Жүсіп Көпейұлы кім болған?</a:t>
          </a:r>
          <a:endParaRPr lang="ru-RU" sz="1600" b="1" kern="1200" dirty="0">
            <a:solidFill>
              <a:schemeClr val="tx1"/>
            </a:solidFill>
            <a:latin typeface="Times New Roman" pitchFamily="18" charset="0"/>
            <a:cs typeface="Times New Roman" pitchFamily="18" charset="0"/>
          </a:endParaRPr>
        </a:p>
      </dsp:txBody>
      <dsp:txXfrm>
        <a:off x="4647243" y="3351099"/>
        <a:ext cx="1405132" cy="1244885"/>
      </dsp:txXfrm>
    </dsp:sp>
    <dsp:sp modelId="{18A1D5DB-9B87-4873-AF92-2DBC1710062E}">
      <dsp:nvSpPr>
        <dsp:cNvPr id="0" name=""/>
        <dsp:cNvSpPr/>
      </dsp:nvSpPr>
      <dsp:spPr>
        <a:xfrm>
          <a:off x="6156623" y="3881222"/>
          <a:ext cx="157837" cy="18464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ru-RU" sz="1200" kern="1200">
            <a:solidFill>
              <a:schemeClr val="tx1"/>
            </a:solidFill>
            <a:latin typeface="Times New Roman" pitchFamily="18" charset="0"/>
            <a:cs typeface="Times New Roman" pitchFamily="18" charset="0"/>
          </a:endParaRPr>
        </a:p>
      </dsp:txBody>
      <dsp:txXfrm>
        <a:off x="6156623" y="3918150"/>
        <a:ext cx="110486" cy="110784"/>
      </dsp:txXfrm>
    </dsp:sp>
    <dsp:sp modelId="{B1EB2A84-DA3C-422F-AD36-379614A3DCC1}">
      <dsp:nvSpPr>
        <dsp:cNvPr id="0" name=""/>
        <dsp:cNvSpPr/>
      </dsp:nvSpPr>
      <dsp:spPr>
        <a:xfrm>
          <a:off x="6388913" y="3463344"/>
          <a:ext cx="2002436" cy="1020396"/>
        </a:xfrm>
        <a:prstGeom prst="roundRect">
          <a:avLst>
            <a:gd name="adj" fmla="val 10000"/>
          </a:avLst>
        </a:prstGeom>
        <a:solidFill>
          <a:srgbClr val="00B0F0"/>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solidFill>
                <a:schemeClr val="tx1"/>
              </a:solidFill>
              <a:latin typeface="Times New Roman" pitchFamily="18" charset="0"/>
              <a:cs typeface="Times New Roman" pitchFamily="18" charset="0"/>
            </a:rPr>
            <a:t>12.Абайдың аудармалары туралы не білдіңіз?</a:t>
          </a:r>
          <a:endParaRPr lang="ru-RU" sz="1800" b="1" kern="1200" dirty="0">
            <a:solidFill>
              <a:schemeClr val="tx1"/>
            </a:solidFill>
            <a:latin typeface="Times New Roman" pitchFamily="18" charset="0"/>
            <a:cs typeface="Times New Roman" pitchFamily="18" charset="0"/>
          </a:endParaRPr>
        </a:p>
      </dsp:txBody>
      <dsp:txXfrm>
        <a:off x="6418799" y="3493230"/>
        <a:ext cx="1942664" cy="9606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18DCBF-EF66-4B20-BC5E-1E56A40CCD93}">
      <dsp:nvSpPr>
        <dsp:cNvPr id="0" name=""/>
        <dsp:cNvSpPr/>
      </dsp:nvSpPr>
      <dsp:spPr>
        <a:xfrm>
          <a:off x="0" y="591388"/>
          <a:ext cx="8496944" cy="9072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7666AB-88E3-44B9-8233-4F99D37F088C}">
      <dsp:nvSpPr>
        <dsp:cNvPr id="0" name=""/>
        <dsp:cNvSpPr/>
      </dsp:nvSpPr>
      <dsp:spPr>
        <a:xfrm>
          <a:off x="424847" y="60027"/>
          <a:ext cx="7027992" cy="1062720"/>
        </a:xfrm>
        <a:prstGeom prst="roundRect">
          <a:avLst/>
        </a:prstGeom>
        <a:solidFill>
          <a:schemeClr val="accent2">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815" tIns="0" rIns="224815" bIns="0" numCol="1" spcCol="1270" anchor="ctr" anchorCtr="0">
          <a:noAutofit/>
        </a:bodyPr>
        <a:lstStyle/>
        <a:p>
          <a:pPr lvl="0" algn="l" defTabSz="1600200">
            <a:lnSpc>
              <a:spcPct val="90000"/>
            </a:lnSpc>
            <a:spcBef>
              <a:spcPct val="0"/>
            </a:spcBef>
            <a:spcAft>
              <a:spcPct val="35000"/>
            </a:spcAft>
          </a:pPr>
          <a:r>
            <a:rPr lang="kk-KZ" sz="3600" b="1" kern="1200" dirty="0" smtClean="0">
              <a:solidFill>
                <a:srgbClr val="002060"/>
              </a:solidFill>
              <a:latin typeface="Times New Roman" pitchFamily="18" charset="0"/>
              <a:cs typeface="Times New Roman" pitchFamily="18" charset="0"/>
            </a:rPr>
            <a:t>І </a:t>
          </a:r>
          <a:r>
            <a:rPr lang="kk-KZ" sz="3600" b="1" kern="1200" dirty="0" smtClean="0">
              <a:solidFill>
                <a:srgbClr val="002060"/>
              </a:solidFill>
              <a:latin typeface="Times New Roman" pitchFamily="18" charset="0"/>
              <a:cs typeface="Times New Roman" pitchFamily="18" charset="0"/>
            </a:rPr>
            <a:t>топ- </a:t>
          </a:r>
          <a:r>
            <a:rPr lang="kk-KZ" sz="3600" kern="1200" dirty="0" smtClean="0">
              <a:solidFill>
                <a:srgbClr val="002060"/>
              </a:solidFill>
              <a:latin typeface="Times New Roman" pitchFamily="18" charset="0"/>
              <a:cs typeface="Times New Roman" pitchFamily="18" charset="0"/>
            </a:rPr>
            <a:t>мәтін бойынша постер құрастырады</a:t>
          </a:r>
          <a:endParaRPr lang="ru-RU" sz="3600" kern="1200" dirty="0">
            <a:solidFill>
              <a:srgbClr val="002060"/>
            </a:solidFill>
            <a:latin typeface="Times New Roman" pitchFamily="18" charset="0"/>
            <a:cs typeface="Times New Roman" pitchFamily="18" charset="0"/>
          </a:endParaRPr>
        </a:p>
      </dsp:txBody>
      <dsp:txXfrm>
        <a:off x="476725" y="111905"/>
        <a:ext cx="6924236" cy="958964"/>
      </dsp:txXfrm>
    </dsp:sp>
    <dsp:sp modelId="{BFDE5F07-82B8-44A4-9F52-447AD730FB0B}">
      <dsp:nvSpPr>
        <dsp:cNvPr id="0" name=""/>
        <dsp:cNvSpPr/>
      </dsp:nvSpPr>
      <dsp:spPr>
        <a:xfrm>
          <a:off x="0" y="2224348"/>
          <a:ext cx="8496944" cy="9072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D96A76-1D48-4510-B71B-3A22E417930B}">
      <dsp:nvSpPr>
        <dsp:cNvPr id="0" name=""/>
        <dsp:cNvSpPr/>
      </dsp:nvSpPr>
      <dsp:spPr>
        <a:xfrm>
          <a:off x="424847" y="1692988"/>
          <a:ext cx="7027992" cy="1062720"/>
        </a:xfrm>
        <a:prstGeom prst="roundRect">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815" tIns="0" rIns="224815" bIns="0" numCol="1" spcCol="1270" anchor="ctr" anchorCtr="0">
          <a:noAutofit/>
        </a:bodyPr>
        <a:lstStyle/>
        <a:p>
          <a:pPr lvl="0" algn="l" defTabSz="1600200">
            <a:lnSpc>
              <a:spcPct val="90000"/>
            </a:lnSpc>
            <a:spcBef>
              <a:spcPct val="0"/>
            </a:spcBef>
            <a:spcAft>
              <a:spcPct val="35000"/>
            </a:spcAft>
          </a:pPr>
          <a:r>
            <a:rPr lang="kk-KZ" sz="3600" b="1" kern="1200" dirty="0" smtClean="0">
              <a:solidFill>
                <a:schemeClr val="tx1"/>
              </a:solidFill>
              <a:latin typeface="Times New Roman" pitchFamily="18" charset="0"/>
              <a:cs typeface="Times New Roman" pitchFamily="18" charset="0"/>
            </a:rPr>
            <a:t>ІІ топ </a:t>
          </a:r>
          <a:r>
            <a:rPr lang="kk-KZ" sz="3600" b="1" kern="1200" dirty="0" smtClean="0">
              <a:solidFill>
                <a:schemeClr val="tx1"/>
              </a:solidFill>
              <a:latin typeface="Times New Roman" pitchFamily="18" charset="0"/>
              <a:cs typeface="Times New Roman" pitchFamily="18" charset="0"/>
            </a:rPr>
            <a:t>-</a:t>
          </a:r>
          <a:r>
            <a:rPr lang="kk-KZ" sz="3600" kern="1200" dirty="0" smtClean="0">
              <a:solidFill>
                <a:schemeClr val="tx1"/>
              </a:solidFill>
              <a:latin typeface="Times New Roman" pitchFamily="18" charset="0"/>
              <a:cs typeface="Times New Roman" pitchFamily="18" charset="0"/>
            </a:rPr>
            <a:t>мәтін </a:t>
          </a:r>
          <a:r>
            <a:rPr lang="kk-KZ" sz="3600" kern="1200" dirty="0" smtClean="0">
              <a:solidFill>
                <a:schemeClr val="tx1"/>
              </a:solidFill>
              <a:latin typeface="Times New Roman" pitchFamily="18" charset="0"/>
              <a:cs typeface="Times New Roman" pitchFamily="18" charset="0"/>
            </a:rPr>
            <a:t>бойынша 4 сұрақ құрастырады</a:t>
          </a:r>
          <a:endParaRPr lang="ru-RU" sz="3600" kern="1200" dirty="0">
            <a:solidFill>
              <a:schemeClr val="tx1"/>
            </a:solidFill>
            <a:latin typeface="Times New Roman" pitchFamily="18" charset="0"/>
            <a:cs typeface="Times New Roman" pitchFamily="18" charset="0"/>
          </a:endParaRPr>
        </a:p>
      </dsp:txBody>
      <dsp:txXfrm>
        <a:off x="476725" y="1744866"/>
        <a:ext cx="6924236" cy="958964"/>
      </dsp:txXfrm>
    </dsp:sp>
    <dsp:sp modelId="{E734E29B-0B23-4750-8B09-F81CC4FB6127}">
      <dsp:nvSpPr>
        <dsp:cNvPr id="0" name=""/>
        <dsp:cNvSpPr/>
      </dsp:nvSpPr>
      <dsp:spPr>
        <a:xfrm>
          <a:off x="0" y="3857308"/>
          <a:ext cx="8496944" cy="9072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649603-43A5-469C-BDEA-16ADB0B6A4E6}">
      <dsp:nvSpPr>
        <dsp:cNvPr id="0" name=""/>
        <dsp:cNvSpPr/>
      </dsp:nvSpPr>
      <dsp:spPr>
        <a:xfrm>
          <a:off x="424847" y="3325948"/>
          <a:ext cx="6955963" cy="1062720"/>
        </a:xfrm>
        <a:prstGeom prst="roundRect">
          <a:avLst/>
        </a:prstGeom>
        <a:solidFill>
          <a:srgbClr val="00B0F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815" tIns="0" rIns="224815" bIns="0" numCol="1" spcCol="1270" anchor="ctr" anchorCtr="0">
          <a:noAutofit/>
        </a:bodyPr>
        <a:lstStyle/>
        <a:p>
          <a:pPr lvl="0" algn="l" defTabSz="1600200">
            <a:lnSpc>
              <a:spcPct val="90000"/>
            </a:lnSpc>
            <a:spcBef>
              <a:spcPct val="0"/>
            </a:spcBef>
            <a:spcAft>
              <a:spcPct val="35000"/>
            </a:spcAft>
          </a:pPr>
          <a:r>
            <a:rPr lang="kk-KZ" sz="3600" b="1" kern="1200" dirty="0" smtClean="0">
              <a:solidFill>
                <a:srgbClr val="002060"/>
              </a:solidFill>
              <a:latin typeface="Times New Roman" pitchFamily="18" charset="0"/>
              <a:cs typeface="Times New Roman" pitchFamily="18" charset="0"/>
            </a:rPr>
            <a:t>ІІІ </a:t>
          </a:r>
          <a:r>
            <a:rPr lang="kk-KZ" sz="3600" b="1" kern="1200" dirty="0" smtClean="0">
              <a:solidFill>
                <a:srgbClr val="002060"/>
              </a:solidFill>
              <a:latin typeface="Times New Roman" pitchFamily="18" charset="0"/>
              <a:cs typeface="Times New Roman" pitchFamily="18" charset="0"/>
            </a:rPr>
            <a:t>топ- </a:t>
          </a:r>
          <a:r>
            <a:rPr lang="kk-KZ" sz="3600" kern="1200" dirty="0" smtClean="0">
              <a:solidFill>
                <a:srgbClr val="002060"/>
              </a:solidFill>
              <a:latin typeface="Times New Roman" pitchFamily="18" charset="0"/>
              <a:cs typeface="Times New Roman" pitchFamily="18" charset="0"/>
            </a:rPr>
            <a:t>сурет арқылы мәтінді мазмұндайды</a:t>
          </a:r>
          <a:endParaRPr lang="ru-RU" sz="3600" kern="1200" dirty="0">
            <a:solidFill>
              <a:srgbClr val="002060"/>
            </a:solidFill>
            <a:latin typeface="Times New Roman" pitchFamily="18" charset="0"/>
            <a:cs typeface="Times New Roman" pitchFamily="18" charset="0"/>
          </a:endParaRPr>
        </a:p>
      </dsp:txBody>
      <dsp:txXfrm>
        <a:off x="476725" y="3377826"/>
        <a:ext cx="6852207" cy="9589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022350-7EFF-493B-BD0A-9AC4A729AD6F}">
      <dsp:nvSpPr>
        <dsp:cNvPr id="0" name=""/>
        <dsp:cNvSpPr/>
      </dsp:nvSpPr>
      <dsp:spPr>
        <a:xfrm>
          <a:off x="2027065" y="0"/>
          <a:ext cx="4514821" cy="2352259"/>
        </a:xfrm>
        <a:prstGeom prst="trapezoid">
          <a:avLst>
            <a:gd name="adj" fmla="val 95968"/>
          </a:avLst>
        </a:prstGeom>
        <a:solidFill>
          <a:srgbClr val="00B0F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kk-KZ" sz="2400" kern="1200" dirty="0" smtClean="0">
            <a:latin typeface="Times New Roman" pitchFamily="18" charset="0"/>
            <a:cs typeface="Times New Roman" pitchFamily="18" charset="0"/>
          </a:endParaRPr>
        </a:p>
        <a:p>
          <a:pPr marL="0" marR="0" lvl="0" indent="0" algn="ctr" defTabSz="914400" eaLnBrk="1" fontAlgn="auto" latinLnBrk="0" hangingPunct="1">
            <a:lnSpc>
              <a:spcPct val="100000"/>
            </a:lnSpc>
            <a:spcBef>
              <a:spcPct val="0"/>
            </a:spcBef>
            <a:spcAft>
              <a:spcPts val="0"/>
            </a:spcAft>
            <a:buClrTx/>
            <a:buSzTx/>
            <a:buFontTx/>
            <a:buNone/>
            <a:tabLst/>
            <a:defRPr/>
          </a:pPr>
          <a:endParaRPr lang="kk-KZ" sz="2400" kern="1200" dirty="0" smtClean="0">
            <a:latin typeface="Times New Roman" pitchFamily="18" charset="0"/>
            <a:cs typeface="Times New Roman" pitchFamily="18" charset="0"/>
          </a:endParaRPr>
        </a:p>
        <a:p>
          <a:pPr marL="0" marR="0" lvl="0" indent="0" algn="ctr" defTabSz="914400" eaLnBrk="1" fontAlgn="auto" latinLnBrk="0" hangingPunct="1">
            <a:lnSpc>
              <a:spcPct val="100000"/>
            </a:lnSpc>
            <a:spcBef>
              <a:spcPct val="0"/>
            </a:spcBef>
            <a:spcAft>
              <a:spcPts val="0"/>
            </a:spcAft>
            <a:buClrTx/>
            <a:buSzTx/>
            <a:buFontTx/>
            <a:buNone/>
            <a:tabLst/>
            <a:defRPr/>
          </a:pPr>
          <a:endParaRPr lang="kk-KZ" sz="2400" kern="1200" dirty="0" smtClean="0">
            <a:latin typeface="Times New Roman" pitchFamily="18" charset="0"/>
            <a:cs typeface="Times New Roman" pitchFamily="18" charset="0"/>
          </a:endParaRPr>
        </a:p>
        <a:p>
          <a:pPr marL="0" marR="0" lvl="0" indent="0" algn="ctr" defTabSz="914400" eaLnBrk="1" fontAlgn="auto" latinLnBrk="0" hangingPunct="1">
            <a:lnSpc>
              <a:spcPct val="100000"/>
            </a:lnSpc>
            <a:spcBef>
              <a:spcPct val="0"/>
            </a:spcBef>
            <a:spcAft>
              <a:spcPts val="0"/>
            </a:spcAft>
            <a:buClrTx/>
            <a:buSzTx/>
            <a:buFontTx/>
            <a:buNone/>
            <a:tabLst/>
            <a:defRPr/>
          </a:pPr>
          <a:endParaRPr lang="kk-KZ" sz="2400" kern="1200" dirty="0" smtClean="0">
            <a:latin typeface="Times New Roman" pitchFamily="18" charset="0"/>
            <a:cs typeface="Times New Roman" pitchFamily="18" charset="0"/>
          </a:endParaRPr>
        </a:p>
        <a:p>
          <a:pPr marL="0" marR="0" lvl="0" indent="0" algn="ctr" defTabSz="914400" eaLnBrk="1" fontAlgn="auto" latinLnBrk="0" hangingPunct="1">
            <a:lnSpc>
              <a:spcPct val="100000"/>
            </a:lnSpc>
            <a:spcBef>
              <a:spcPct val="0"/>
            </a:spcBef>
            <a:spcAft>
              <a:spcPts val="0"/>
            </a:spcAft>
            <a:buClrTx/>
            <a:buSzTx/>
            <a:buFontTx/>
            <a:buNone/>
            <a:tabLst/>
            <a:defRPr/>
          </a:pPr>
          <a:endParaRPr lang="kk-KZ" sz="2400" b="1" kern="1200" dirty="0" smtClean="0">
            <a:latin typeface="Times New Roman" pitchFamily="18" charset="0"/>
            <a:cs typeface="Times New Roman" pitchFamily="18" charset="0"/>
          </a:endParaRPr>
        </a:p>
        <a:p>
          <a:pPr lvl="0" algn="ctr" defTabSz="1111250">
            <a:lnSpc>
              <a:spcPct val="90000"/>
            </a:lnSpc>
            <a:spcBef>
              <a:spcPct val="0"/>
            </a:spcBef>
            <a:spcAft>
              <a:spcPct val="35000"/>
            </a:spcAft>
          </a:pPr>
          <a:endParaRPr lang="ru-RU" sz="2700" kern="1200" dirty="0"/>
        </a:p>
      </dsp:txBody>
      <dsp:txXfrm>
        <a:off x="2027065" y="0"/>
        <a:ext cx="4514821" cy="2352259"/>
      </dsp:txXfrm>
    </dsp:sp>
    <dsp:sp modelId="{5074509F-DA7A-492C-90B0-F83480176826}">
      <dsp:nvSpPr>
        <dsp:cNvPr id="0" name=""/>
        <dsp:cNvSpPr/>
      </dsp:nvSpPr>
      <dsp:spPr>
        <a:xfrm>
          <a:off x="1013532" y="2352259"/>
          <a:ext cx="6541886" cy="1056118"/>
        </a:xfrm>
        <a:prstGeom prst="trapezoid">
          <a:avLst>
            <a:gd name="adj" fmla="val 95968"/>
          </a:avLst>
        </a:prstGeom>
        <a:solidFill>
          <a:srgbClr val="FFFF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ru-RU" sz="3600" b="1" kern="1200" dirty="0">
            <a:solidFill>
              <a:schemeClr val="tx1"/>
            </a:solidFill>
            <a:latin typeface="Times New Roman" pitchFamily="18" charset="0"/>
            <a:cs typeface="Times New Roman" pitchFamily="18" charset="0"/>
          </a:endParaRPr>
        </a:p>
      </dsp:txBody>
      <dsp:txXfrm>
        <a:off x="2158362" y="2352259"/>
        <a:ext cx="4252226" cy="1056118"/>
      </dsp:txXfrm>
    </dsp:sp>
    <dsp:sp modelId="{0EDDCECE-D67F-4BEE-844B-5C32001D5744}">
      <dsp:nvSpPr>
        <dsp:cNvPr id="0" name=""/>
        <dsp:cNvSpPr/>
      </dsp:nvSpPr>
      <dsp:spPr>
        <a:xfrm>
          <a:off x="0" y="3408377"/>
          <a:ext cx="8568951" cy="1056118"/>
        </a:xfrm>
        <a:prstGeom prst="trapezoid">
          <a:avLst>
            <a:gd name="adj" fmla="val 95968"/>
          </a:avLst>
        </a:prstGeom>
        <a:solidFill>
          <a:srgbClr val="7030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2900" b="1" kern="1200" dirty="0" smtClean="0">
              <a:solidFill>
                <a:schemeClr val="bg1">
                  <a:lumMod val="95000"/>
                </a:schemeClr>
              </a:solidFill>
              <a:latin typeface="Times New Roman" pitchFamily="18" charset="0"/>
              <a:cs typeface="Times New Roman" pitchFamily="18" charset="0"/>
            </a:rPr>
            <a:t>Сіз бұрыннан білетін төрт нәрсе</a:t>
          </a:r>
          <a:endParaRPr lang="ru-RU" sz="2900" b="1" kern="1200" dirty="0" smtClean="0">
            <a:solidFill>
              <a:schemeClr val="bg1">
                <a:lumMod val="95000"/>
              </a:schemeClr>
            </a:solidFill>
            <a:latin typeface="Times New Roman" pitchFamily="18" charset="0"/>
            <a:cs typeface="Times New Roman" pitchFamily="18" charset="0"/>
          </a:endParaRPr>
        </a:p>
        <a:p>
          <a:pPr lvl="0" algn="ctr" defTabSz="2755900">
            <a:lnSpc>
              <a:spcPct val="90000"/>
            </a:lnSpc>
            <a:spcBef>
              <a:spcPct val="0"/>
            </a:spcBef>
            <a:spcAft>
              <a:spcPct val="35000"/>
            </a:spcAft>
          </a:pPr>
          <a:endParaRPr lang="ru-RU" sz="2900" b="1" kern="1200" dirty="0"/>
        </a:p>
      </dsp:txBody>
      <dsp:txXfrm>
        <a:off x="1499566" y="3408377"/>
        <a:ext cx="5569818" cy="1056118"/>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9A83508-265B-4738-85B9-566C4C11AC41}" type="datetimeFigureOut">
              <a:rPr lang="ru-RU" smtClean="0"/>
              <a:pPr/>
              <a:t>03.04.2019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057CD2-343A-47DC-B8D5-BF53113D9023}"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9A83508-265B-4738-85B9-566C4C11AC41}" type="datetimeFigureOut">
              <a:rPr lang="ru-RU" smtClean="0"/>
              <a:pPr/>
              <a:t>03.04.2019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057CD2-343A-47DC-B8D5-BF53113D9023}"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9A83508-265B-4738-85B9-566C4C11AC41}" type="datetimeFigureOut">
              <a:rPr lang="ru-RU" smtClean="0"/>
              <a:pPr/>
              <a:t>03.04.2019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057CD2-343A-47DC-B8D5-BF53113D902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9A83508-265B-4738-85B9-566C4C11AC41}" type="datetimeFigureOut">
              <a:rPr lang="ru-RU" smtClean="0"/>
              <a:pPr/>
              <a:t>03.04.2019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6057CD2-343A-47DC-B8D5-BF53113D9023}"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9A83508-265B-4738-85B9-566C4C11AC41}" type="datetimeFigureOut">
              <a:rPr lang="ru-RU" smtClean="0"/>
              <a:pPr/>
              <a:t>03.04.2019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6057CD2-343A-47DC-B8D5-BF53113D9023}"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9A83508-265B-4738-85B9-566C4C11AC41}" type="datetimeFigureOut">
              <a:rPr lang="ru-RU" smtClean="0"/>
              <a:pPr/>
              <a:t>03.04.2019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6057CD2-343A-47DC-B8D5-BF53113D902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A83508-265B-4738-85B9-566C4C11AC41}" type="datetimeFigureOut">
              <a:rPr lang="ru-RU" smtClean="0"/>
              <a:pPr/>
              <a:t>03.04.2019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6057CD2-343A-47DC-B8D5-BF53113D902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9A83508-265B-4738-85B9-566C4C11AC41}" type="datetimeFigureOut">
              <a:rPr lang="ru-RU" smtClean="0"/>
              <a:pPr/>
              <a:t>03.04.2019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6057CD2-343A-47DC-B8D5-BF53113D902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9A83508-265B-4738-85B9-566C4C11AC41}" type="datetimeFigureOut">
              <a:rPr lang="ru-RU" smtClean="0"/>
              <a:pPr/>
              <a:t>03.04.2019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6057CD2-343A-47DC-B8D5-BF53113D9023}"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9A83508-265B-4738-85B9-566C4C11AC41}" type="datetimeFigureOut">
              <a:rPr lang="ru-RU" smtClean="0"/>
              <a:pPr/>
              <a:t>03.04.2019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057CD2-343A-47DC-B8D5-BF53113D9023}"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9A83508-265B-4738-85B9-566C4C11AC41}" type="datetimeFigureOut">
              <a:rPr lang="ru-RU" smtClean="0"/>
              <a:pPr/>
              <a:t>03.04.2019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6057CD2-343A-47DC-B8D5-BF53113D9023}"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F9A83508-265B-4738-85B9-566C4C11AC41}" type="datetimeFigureOut">
              <a:rPr lang="ru-RU" smtClean="0"/>
              <a:pPr/>
              <a:t>03.04.2019</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A6057CD2-343A-47DC-B8D5-BF53113D902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0.png"/><Relationship Id="rId11" Type="http://schemas.openxmlformats.org/officeDocument/2006/relationships/oleObject" Target="../embeddings/oleObject1.bin"/><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3.wdp"/><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7" Type="http://schemas.microsoft.com/office/2007/relationships/diagramDrawing" Target="../diagrams/drawing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sz="quarter" idx="13"/>
          </p:nvPr>
        </p:nvSpPr>
        <p:spPr>
          <a:xfrm>
            <a:off x="0" y="0"/>
            <a:ext cx="6400800" cy="3474720"/>
          </a:xfrm>
        </p:spPr>
        <p:txBody>
          <a:bodyPr>
            <a:normAutofit/>
          </a:bodyPr>
          <a:lstStyle/>
          <a:p>
            <a:r>
              <a:rPr lang="kk-KZ" sz="4000" dirty="0" smtClean="0">
                <a:latin typeface="Times New Roman" pitchFamily="18" charset="0"/>
                <a:cs typeface="Times New Roman" pitchFamily="18" charset="0"/>
              </a:rPr>
              <a:t>«Тұлғаны танып біл» ойыны</a:t>
            </a:r>
            <a:endParaRPr lang="ru-RU" sz="40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2060848"/>
            <a:ext cx="2157160" cy="292415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xmlns="">
                <a:solidFill>
                  <a:schemeClr val="accent1"/>
                </a:solidFill>
              </a14:hiddenFill>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55776" y="692696"/>
            <a:ext cx="2232248" cy="292415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xmlns="">
                <a:solidFill>
                  <a:schemeClr val="accent1"/>
                </a:solidFill>
              </a14:hiddenFill>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64088" y="692696"/>
            <a:ext cx="2167260" cy="292365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xmlns="">
                <a:solidFill>
                  <a:schemeClr val="accent1"/>
                </a:solidFill>
              </a14:hiddenFill>
            </a:ext>
          </a:extLst>
        </p:spPr>
      </p:pic>
      <p:pic>
        <p:nvPicPr>
          <p:cNvPr id="3077"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491880" y="3789040"/>
            <a:ext cx="2304256" cy="292365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xmlns="">
                <a:solidFill>
                  <a:schemeClr val="accent1"/>
                </a:solidFill>
              </a14:hiddenFill>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447718" y="3789040"/>
            <a:ext cx="2304256" cy="292365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4239532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fade">
                                      <p:cBhvr>
                                        <p:cTn id="12" dur="500"/>
                                        <p:tgtEl>
                                          <p:spTgt spid="307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7"/>
                                        </p:tgtEl>
                                        <p:attrNameLst>
                                          <p:attrName>style.visibility</p:attrName>
                                        </p:attrNameLst>
                                      </p:cBhvr>
                                      <p:to>
                                        <p:strVal val="visible"/>
                                      </p:to>
                                    </p:set>
                                    <p:animEffect transition="in" filter="fade">
                                      <p:cBhvr>
                                        <p:cTn id="17" dur="500"/>
                                        <p:tgtEl>
                                          <p:spTgt spid="307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76"/>
                                        </p:tgtEl>
                                        <p:attrNameLst>
                                          <p:attrName>style.visibility</p:attrName>
                                        </p:attrNameLst>
                                      </p:cBhvr>
                                      <p:to>
                                        <p:strVal val="visible"/>
                                      </p:to>
                                    </p:set>
                                    <p:animEffect transition="in" filter="fade">
                                      <p:cBhvr>
                                        <p:cTn id="22" dur="500"/>
                                        <p:tgtEl>
                                          <p:spTgt spid="307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78"/>
                                        </p:tgtEl>
                                        <p:attrNameLst>
                                          <p:attrName>style.visibility</p:attrName>
                                        </p:attrNameLst>
                                      </p:cBhvr>
                                      <p:to>
                                        <p:strVal val="visible"/>
                                      </p:to>
                                    </p:set>
                                    <p:animEffect transition="in" filter="fade">
                                      <p:cBhvr>
                                        <p:cTn id="27"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95536" y="332656"/>
            <a:ext cx="8424936" cy="3873584"/>
          </a:xfrm>
        </p:spPr>
        <p:txBody>
          <a:bodyPr/>
          <a:lstStyle/>
          <a:p>
            <a:pPr marL="45720" indent="0" algn="ctr">
              <a:buNone/>
            </a:pPr>
            <a:r>
              <a:rPr lang="kk-KZ" sz="3200" b="1" dirty="0">
                <a:solidFill>
                  <a:srgbClr val="FF0000"/>
                </a:solidFill>
                <a:latin typeface="Times New Roman" pitchFamily="18" charset="0"/>
                <a:cs typeface="Times New Roman" pitchFamily="18" charset="0"/>
              </a:rPr>
              <a:t>Үй жұмысын тексеру</a:t>
            </a:r>
            <a:endParaRPr lang="ru-RU" sz="3200" b="1" dirty="0">
              <a:solidFill>
                <a:srgbClr val="FF0000"/>
              </a:solidFill>
              <a:latin typeface="Times New Roman" pitchFamily="18" charset="0"/>
              <a:cs typeface="Times New Roman" pitchFamily="18" charset="0"/>
            </a:endParaRPr>
          </a:p>
          <a:p>
            <a:pPr marL="45720" indent="0" algn="ctr">
              <a:buNone/>
            </a:pPr>
            <a:r>
              <a:rPr lang="kk-KZ" sz="2800" dirty="0">
                <a:solidFill>
                  <a:srgbClr val="002060"/>
                </a:solidFill>
                <a:latin typeface="Times New Roman" pitchFamily="18" charset="0"/>
                <a:cs typeface="Times New Roman" pitchFamily="18" charset="0"/>
              </a:rPr>
              <a:t>«Кім </a:t>
            </a:r>
            <a:r>
              <a:rPr lang="kk-KZ" sz="2800" dirty="0" smtClean="0">
                <a:solidFill>
                  <a:srgbClr val="002060"/>
                </a:solidFill>
                <a:latin typeface="Times New Roman" pitchFamily="18" charset="0"/>
                <a:cs typeface="Times New Roman" pitchFamily="18" charset="0"/>
              </a:rPr>
              <a:t>білгір?» </a:t>
            </a:r>
            <a:r>
              <a:rPr lang="kk-KZ" sz="2800" dirty="0">
                <a:solidFill>
                  <a:srgbClr val="002060"/>
                </a:solidFill>
                <a:latin typeface="Times New Roman" pitchFamily="18" charset="0"/>
                <a:cs typeface="Times New Roman" pitchFamily="18" charset="0"/>
              </a:rPr>
              <a:t>ойыны арқылы </a:t>
            </a:r>
            <a:r>
              <a:rPr lang="kk-KZ" sz="2800" dirty="0" smtClean="0">
                <a:solidFill>
                  <a:srgbClr val="002060"/>
                </a:solidFill>
                <a:latin typeface="Times New Roman" pitchFamily="18" charset="0"/>
                <a:cs typeface="Times New Roman" pitchFamily="18" charset="0"/>
              </a:rPr>
              <a:t>сандарды </a:t>
            </a:r>
            <a:r>
              <a:rPr lang="kk-KZ" sz="2800" dirty="0">
                <a:solidFill>
                  <a:srgbClr val="002060"/>
                </a:solidFill>
                <a:latin typeface="Times New Roman" pitchFamily="18" charset="0"/>
                <a:cs typeface="Times New Roman" pitchFamily="18" charset="0"/>
              </a:rPr>
              <a:t>таңдай отырып, жасырын сұраққа жауап </a:t>
            </a:r>
            <a:r>
              <a:rPr lang="kk-KZ" sz="2800" dirty="0" smtClean="0">
                <a:solidFill>
                  <a:srgbClr val="002060"/>
                </a:solidFill>
                <a:latin typeface="Times New Roman" pitchFamily="18" charset="0"/>
                <a:cs typeface="Times New Roman" pitchFamily="18" charset="0"/>
              </a:rPr>
              <a:t>береді.</a:t>
            </a:r>
            <a:endParaRPr lang="ru-RU" sz="2800" dirty="0">
              <a:solidFill>
                <a:srgbClr val="002060"/>
              </a:solidFill>
              <a:latin typeface="Times New Roman" pitchFamily="18" charset="0"/>
              <a:cs typeface="Times New Roman" pitchFamily="18" charset="0"/>
            </a:endParaRPr>
          </a:p>
          <a:p>
            <a:pPr marL="45720" indent="0">
              <a:buNone/>
            </a:pP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xmlns="" val="3146831573"/>
              </p:ext>
            </p:extLst>
          </p:nvPr>
        </p:nvGraphicFramePr>
        <p:xfrm>
          <a:off x="539551" y="1916830"/>
          <a:ext cx="8208913" cy="4696208"/>
        </p:xfrm>
        <a:graphic>
          <a:graphicData uri="http://schemas.openxmlformats.org/drawingml/2006/table">
            <a:tbl>
              <a:tblPr firstRow="1" firstCol="1" bandRow="1"/>
              <a:tblGrid>
                <a:gridCol w="2735539"/>
                <a:gridCol w="2736687"/>
                <a:gridCol w="2736687"/>
              </a:tblGrid>
              <a:tr h="1152129">
                <a:tc>
                  <a:txBody>
                    <a:bodyPr/>
                    <a:lstStyle/>
                    <a:p>
                      <a:pPr algn="ctr">
                        <a:lnSpc>
                          <a:spcPct val="107000"/>
                        </a:lnSpc>
                        <a:spcAft>
                          <a:spcPts val="0"/>
                        </a:spcAft>
                      </a:pPr>
                      <a:endParaRPr lang="kk-KZ" sz="2400" b="1" dirty="0" smtClean="0">
                        <a:effectLst/>
                        <a:latin typeface="Times New Roman"/>
                        <a:ea typeface="Calibri"/>
                        <a:cs typeface="Times New Roman"/>
                      </a:endParaRPr>
                    </a:p>
                    <a:p>
                      <a:pPr algn="ctr">
                        <a:lnSpc>
                          <a:spcPct val="107000"/>
                        </a:lnSpc>
                        <a:spcAft>
                          <a:spcPts val="0"/>
                        </a:spcAft>
                      </a:pPr>
                      <a:r>
                        <a:rPr lang="kk-KZ" sz="2400" b="1" dirty="0" smtClean="0">
                          <a:effectLst/>
                          <a:latin typeface="Times New Roman"/>
                          <a:ea typeface="Calibri"/>
                          <a:cs typeface="Times New Roman"/>
                        </a:rPr>
                        <a:t>1</a:t>
                      </a:r>
                      <a:endParaRPr lang="ru-RU" sz="2400" b="1" dirty="0">
                        <a:effectLst/>
                        <a:latin typeface="Calibri"/>
                        <a:ea typeface="Calibri"/>
                        <a:cs typeface="Times New Roman"/>
                      </a:endParaRPr>
                    </a:p>
                    <a:p>
                      <a:pPr algn="ctr">
                        <a:lnSpc>
                          <a:spcPct val="107000"/>
                        </a:lnSpc>
                        <a:spcAft>
                          <a:spcPts val="0"/>
                        </a:spcAft>
                      </a:pPr>
                      <a:r>
                        <a:rPr lang="kk-KZ" sz="2400" b="1" dirty="0">
                          <a:effectLst/>
                          <a:latin typeface="Times New Roman"/>
                          <a:ea typeface="Calibri"/>
                          <a:cs typeface="Times New Roman"/>
                        </a:rPr>
                        <a:t> </a:t>
                      </a:r>
                      <a:endParaRPr lang="ru-RU" sz="24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lnSpc>
                          <a:spcPct val="107000"/>
                        </a:lnSpc>
                        <a:spcAft>
                          <a:spcPts val="0"/>
                        </a:spcAft>
                      </a:pPr>
                      <a:endParaRPr lang="kk-KZ" sz="2400" b="1" dirty="0" smtClean="0">
                        <a:effectLst/>
                        <a:latin typeface="Times New Roman"/>
                        <a:ea typeface="Calibri"/>
                        <a:cs typeface="Times New Roman"/>
                      </a:endParaRPr>
                    </a:p>
                    <a:p>
                      <a:pPr algn="ctr">
                        <a:lnSpc>
                          <a:spcPct val="107000"/>
                        </a:lnSpc>
                        <a:spcAft>
                          <a:spcPts val="0"/>
                        </a:spcAft>
                      </a:pPr>
                      <a:r>
                        <a:rPr lang="kk-KZ" sz="2400" b="1" dirty="0" smtClean="0">
                          <a:effectLst/>
                          <a:latin typeface="Times New Roman"/>
                          <a:ea typeface="Calibri"/>
                          <a:cs typeface="Times New Roman"/>
                        </a:rPr>
                        <a:t>2</a:t>
                      </a:r>
                      <a:endParaRPr lang="ru-RU" sz="24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ct val="107000"/>
                        </a:lnSpc>
                        <a:spcAft>
                          <a:spcPts val="0"/>
                        </a:spcAft>
                      </a:pPr>
                      <a:endParaRPr lang="kk-KZ" sz="2400" b="1" dirty="0" smtClean="0">
                        <a:effectLst/>
                        <a:latin typeface="Times New Roman"/>
                        <a:ea typeface="Calibri"/>
                        <a:cs typeface="Times New Roman"/>
                      </a:endParaRPr>
                    </a:p>
                    <a:p>
                      <a:pPr algn="ctr">
                        <a:lnSpc>
                          <a:spcPct val="107000"/>
                        </a:lnSpc>
                        <a:spcAft>
                          <a:spcPts val="0"/>
                        </a:spcAft>
                      </a:pPr>
                      <a:r>
                        <a:rPr lang="kk-KZ" sz="2400" b="1" dirty="0" smtClean="0">
                          <a:effectLst/>
                          <a:latin typeface="Times New Roman"/>
                          <a:ea typeface="Calibri"/>
                          <a:cs typeface="Times New Roman"/>
                        </a:rPr>
                        <a:t>3</a:t>
                      </a:r>
                      <a:endParaRPr lang="ru-RU" sz="24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r>
              <a:tr h="1152129">
                <a:tc>
                  <a:txBody>
                    <a:bodyPr/>
                    <a:lstStyle/>
                    <a:p>
                      <a:pPr algn="ctr">
                        <a:lnSpc>
                          <a:spcPct val="107000"/>
                        </a:lnSpc>
                        <a:spcAft>
                          <a:spcPts val="0"/>
                        </a:spcAft>
                      </a:pPr>
                      <a:endParaRPr lang="kk-KZ" sz="2400" b="1" dirty="0" smtClean="0">
                        <a:effectLst/>
                        <a:latin typeface="Times New Roman"/>
                        <a:ea typeface="Calibri"/>
                        <a:cs typeface="Times New Roman"/>
                      </a:endParaRPr>
                    </a:p>
                    <a:p>
                      <a:pPr algn="ctr">
                        <a:lnSpc>
                          <a:spcPct val="107000"/>
                        </a:lnSpc>
                        <a:spcAft>
                          <a:spcPts val="0"/>
                        </a:spcAft>
                      </a:pPr>
                      <a:r>
                        <a:rPr lang="kk-KZ" sz="2400" b="1" dirty="0" smtClean="0">
                          <a:effectLst/>
                          <a:latin typeface="Times New Roman"/>
                          <a:ea typeface="Calibri"/>
                          <a:cs typeface="Times New Roman"/>
                        </a:rPr>
                        <a:t>4</a:t>
                      </a:r>
                      <a:endParaRPr lang="ru-RU" sz="2400" b="1" dirty="0">
                        <a:effectLst/>
                        <a:latin typeface="Calibri"/>
                        <a:ea typeface="Calibri"/>
                        <a:cs typeface="Times New Roman"/>
                      </a:endParaRPr>
                    </a:p>
                    <a:p>
                      <a:pPr algn="ctr">
                        <a:lnSpc>
                          <a:spcPct val="107000"/>
                        </a:lnSpc>
                        <a:spcAft>
                          <a:spcPts val="0"/>
                        </a:spcAft>
                      </a:pPr>
                      <a:r>
                        <a:rPr lang="kk-KZ" sz="2400" b="1" dirty="0">
                          <a:effectLst/>
                          <a:latin typeface="Times New Roman"/>
                          <a:ea typeface="Calibri"/>
                          <a:cs typeface="Times New Roman"/>
                        </a:rPr>
                        <a:t> </a:t>
                      </a:r>
                      <a:endParaRPr lang="ru-RU" sz="24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lnSpc>
                          <a:spcPct val="107000"/>
                        </a:lnSpc>
                        <a:spcAft>
                          <a:spcPts val="0"/>
                        </a:spcAft>
                      </a:pPr>
                      <a:endParaRPr lang="kk-KZ" sz="2400" b="1" dirty="0" smtClean="0">
                        <a:effectLst/>
                        <a:latin typeface="Times New Roman"/>
                        <a:ea typeface="Calibri"/>
                        <a:cs typeface="Times New Roman"/>
                      </a:endParaRPr>
                    </a:p>
                    <a:p>
                      <a:pPr algn="ctr">
                        <a:lnSpc>
                          <a:spcPct val="107000"/>
                        </a:lnSpc>
                        <a:spcAft>
                          <a:spcPts val="0"/>
                        </a:spcAft>
                      </a:pPr>
                      <a:r>
                        <a:rPr lang="kk-KZ" sz="2400" b="1" dirty="0" smtClean="0">
                          <a:effectLst/>
                          <a:latin typeface="Times New Roman"/>
                          <a:ea typeface="Calibri"/>
                          <a:cs typeface="Times New Roman"/>
                        </a:rPr>
                        <a:t>5</a:t>
                      </a:r>
                      <a:endParaRPr lang="ru-RU" sz="24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lnSpc>
                          <a:spcPct val="107000"/>
                        </a:lnSpc>
                        <a:spcAft>
                          <a:spcPts val="0"/>
                        </a:spcAft>
                      </a:pPr>
                      <a:endParaRPr lang="kk-KZ" sz="2400" b="1" dirty="0" smtClean="0">
                        <a:effectLst/>
                        <a:latin typeface="Times New Roman"/>
                        <a:ea typeface="Calibri"/>
                        <a:cs typeface="Times New Roman"/>
                      </a:endParaRPr>
                    </a:p>
                    <a:p>
                      <a:pPr algn="ctr">
                        <a:lnSpc>
                          <a:spcPct val="107000"/>
                        </a:lnSpc>
                        <a:spcAft>
                          <a:spcPts val="0"/>
                        </a:spcAft>
                      </a:pPr>
                      <a:r>
                        <a:rPr lang="kk-KZ" sz="2400" b="1" dirty="0" smtClean="0">
                          <a:effectLst/>
                          <a:latin typeface="Times New Roman"/>
                          <a:ea typeface="Calibri"/>
                          <a:cs typeface="Times New Roman"/>
                        </a:rPr>
                        <a:t>6</a:t>
                      </a:r>
                      <a:endParaRPr lang="ru-RU" sz="24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1152129">
                <a:tc>
                  <a:txBody>
                    <a:bodyPr/>
                    <a:lstStyle/>
                    <a:p>
                      <a:pPr algn="ctr">
                        <a:lnSpc>
                          <a:spcPct val="107000"/>
                        </a:lnSpc>
                        <a:spcAft>
                          <a:spcPts val="0"/>
                        </a:spcAft>
                      </a:pPr>
                      <a:endParaRPr lang="kk-KZ" sz="2400" b="1" dirty="0" smtClean="0">
                        <a:effectLst/>
                        <a:latin typeface="Times New Roman"/>
                        <a:ea typeface="Calibri"/>
                        <a:cs typeface="Times New Roman"/>
                      </a:endParaRPr>
                    </a:p>
                    <a:p>
                      <a:pPr algn="ctr">
                        <a:lnSpc>
                          <a:spcPct val="107000"/>
                        </a:lnSpc>
                        <a:spcAft>
                          <a:spcPts val="0"/>
                        </a:spcAft>
                      </a:pPr>
                      <a:r>
                        <a:rPr lang="kk-KZ" sz="2400" b="1" dirty="0" smtClean="0">
                          <a:effectLst/>
                          <a:latin typeface="Times New Roman"/>
                          <a:ea typeface="Calibri"/>
                          <a:cs typeface="Times New Roman"/>
                        </a:rPr>
                        <a:t>7</a:t>
                      </a:r>
                      <a:endParaRPr lang="ru-RU" sz="2400" b="1" dirty="0">
                        <a:effectLst/>
                        <a:latin typeface="Calibri"/>
                        <a:ea typeface="Calibri"/>
                        <a:cs typeface="Times New Roman"/>
                      </a:endParaRPr>
                    </a:p>
                    <a:p>
                      <a:pPr algn="ctr">
                        <a:lnSpc>
                          <a:spcPct val="107000"/>
                        </a:lnSpc>
                        <a:spcAft>
                          <a:spcPts val="0"/>
                        </a:spcAft>
                      </a:pPr>
                      <a:r>
                        <a:rPr lang="kk-KZ" sz="2400" b="1" dirty="0">
                          <a:effectLst/>
                          <a:latin typeface="Times New Roman"/>
                          <a:ea typeface="Calibri"/>
                          <a:cs typeface="Times New Roman"/>
                        </a:rPr>
                        <a:t> </a:t>
                      </a:r>
                      <a:endParaRPr lang="ru-RU" sz="24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07000"/>
                        </a:lnSpc>
                        <a:spcAft>
                          <a:spcPts val="0"/>
                        </a:spcAft>
                      </a:pPr>
                      <a:endParaRPr lang="kk-KZ" sz="2400" b="1" dirty="0" smtClean="0">
                        <a:effectLst/>
                        <a:latin typeface="Times New Roman"/>
                        <a:ea typeface="Calibri"/>
                        <a:cs typeface="Times New Roman"/>
                      </a:endParaRPr>
                    </a:p>
                    <a:p>
                      <a:pPr algn="ctr">
                        <a:lnSpc>
                          <a:spcPct val="107000"/>
                        </a:lnSpc>
                        <a:spcAft>
                          <a:spcPts val="0"/>
                        </a:spcAft>
                      </a:pPr>
                      <a:r>
                        <a:rPr lang="kk-KZ" sz="2400" b="1" dirty="0" smtClean="0">
                          <a:effectLst/>
                          <a:latin typeface="Times New Roman"/>
                          <a:ea typeface="Calibri"/>
                          <a:cs typeface="Times New Roman"/>
                        </a:rPr>
                        <a:t>8</a:t>
                      </a:r>
                      <a:endParaRPr lang="ru-RU" sz="24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ct val="107000"/>
                        </a:lnSpc>
                        <a:spcAft>
                          <a:spcPts val="0"/>
                        </a:spcAft>
                      </a:pPr>
                      <a:endParaRPr lang="kk-KZ" sz="2400" b="1" dirty="0" smtClean="0">
                        <a:effectLst/>
                        <a:latin typeface="Times New Roman"/>
                        <a:ea typeface="Calibri"/>
                        <a:cs typeface="Times New Roman"/>
                      </a:endParaRPr>
                    </a:p>
                    <a:p>
                      <a:pPr algn="ctr">
                        <a:lnSpc>
                          <a:spcPct val="107000"/>
                        </a:lnSpc>
                        <a:spcAft>
                          <a:spcPts val="0"/>
                        </a:spcAft>
                      </a:pPr>
                      <a:r>
                        <a:rPr lang="kk-KZ" sz="2400" b="1" dirty="0" smtClean="0">
                          <a:effectLst/>
                          <a:latin typeface="Times New Roman"/>
                          <a:ea typeface="Calibri"/>
                          <a:cs typeface="Times New Roman"/>
                        </a:rPr>
                        <a:t>9</a:t>
                      </a:r>
                      <a:endParaRPr lang="ru-RU" sz="24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1152129">
                <a:tc>
                  <a:txBody>
                    <a:bodyPr/>
                    <a:lstStyle/>
                    <a:p>
                      <a:pPr algn="ctr">
                        <a:lnSpc>
                          <a:spcPct val="107000"/>
                        </a:lnSpc>
                        <a:spcAft>
                          <a:spcPts val="0"/>
                        </a:spcAft>
                      </a:pPr>
                      <a:endParaRPr lang="kk-KZ" sz="2400" b="1" dirty="0" smtClean="0">
                        <a:effectLst/>
                        <a:latin typeface="Times New Roman"/>
                        <a:ea typeface="Calibri"/>
                        <a:cs typeface="Times New Roman"/>
                      </a:endParaRPr>
                    </a:p>
                    <a:p>
                      <a:pPr algn="ctr">
                        <a:lnSpc>
                          <a:spcPct val="107000"/>
                        </a:lnSpc>
                        <a:spcAft>
                          <a:spcPts val="0"/>
                        </a:spcAft>
                      </a:pPr>
                      <a:r>
                        <a:rPr lang="kk-KZ" sz="2400" b="1" dirty="0" smtClean="0">
                          <a:effectLst/>
                          <a:latin typeface="Times New Roman"/>
                          <a:ea typeface="Calibri"/>
                          <a:cs typeface="Times New Roman"/>
                        </a:rPr>
                        <a:t>10</a:t>
                      </a:r>
                      <a:endParaRPr lang="ru-RU" sz="2400" b="1" dirty="0">
                        <a:effectLst/>
                        <a:latin typeface="Calibri"/>
                        <a:ea typeface="Calibri"/>
                        <a:cs typeface="Times New Roman"/>
                      </a:endParaRPr>
                    </a:p>
                    <a:p>
                      <a:pPr algn="ctr">
                        <a:lnSpc>
                          <a:spcPct val="107000"/>
                        </a:lnSpc>
                        <a:spcAft>
                          <a:spcPts val="0"/>
                        </a:spcAft>
                      </a:pPr>
                      <a:r>
                        <a:rPr lang="kk-KZ" sz="2400" b="1" dirty="0">
                          <a:effectLst/>
                          <a:latin typeface="Times New Roman"/>
                          <a:ea typeface="Calibri"/>
                          <a:cs typeface="Times New Roman"/>
                        </a:rPr>
                        <a:t> </a:t>
                      </a:r>
                      <a:endParaRPr lang="ru-RU" sz="24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lnSpc>
                          <a:spcPct val="107000"/>
                        </a:lnSpc>
                        <a:spcAft>
                          <a:spcPts val="0"/>
                        </a:spcAft>
                      </a:pPr>
                      <a:endParaRPr lang="kk-KZ" sz="2400" b="1" dirty="0" smtClean="0">
                        <a:effectLst/>
                        <a:latin typeface="Times New Roman"/>
                        <a:ea typeface="Calibri"/>
                        <a:cs typeface="Times New Roman"/>
                      </a:endParaRPr>
                    </a:p>
                    <a:p>
                      <a:pPr algn="ctr">
                        <a:lnSpc>
                          <a:spcPct val="107000"/>
                        </a:lnSpc>
                        <a:spcAft>
                          <a:spcPts val="0"/>
                        </a:spcAft>
                      </a:pPr>
                      <a:r>
                        <a:rPr lang="kk-KZ" sz="2400" b="1" dirty="0" smtClean="0">
                          <a:effectLst/>
                          <a:latin typeface="Times New Roman"/>
                          <a:ea typeface="Calibri"/>
                          <a:cs typeface="Times New Roman"/>
                        </a:rPr>
                        <a:t>11</a:t>
                      </a:r>
                      <a:endParaRPr lang="ru-RU" sz="24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ct val="107000"/>
                        </a:lnSpc>
                        <a:spcAft>
                          <a:spcPts val="0"/>
                        </a:spcAft>
                      </a:pPr>
                      <a:endParaRPr lang="kk-KZ" sz="2400" b="1" dirty="0" smtClean="0">
                        <a:effectLst/>
                        <a:latin typeface="Times New Roman"/>
                        <a:ea typeface="Calibri"/>
                        <a:cs typeface="Times New Roman"/>
                      </a:endParaRPr>
                    </a:p>
                    <a:p>
                      <a:pPr algn="ctr">
                        <a:lnSpc>
                          <a:spcPct val="107000"/>
                        </a:lnSpc>
                        <a:spcAft>
                          <a:spcPts val="0"/>
                        </a:spcAft>
                      </a:pPr>
                      <a:r>
                        <a:rPr lang="kk-KZ" sz="2400" b="1" dirty="0" smtClean="0">
                          <a:effectLst/>
                          <a:latin typeface="Times New Roman"/>
                          <a:ea typeface="Calibri"/>
                          <a:cs typeface="Times New Roman"/>
                        </a:rPr>
                        <a:t>12</a:t>
                      </a:r>
                      <a:endParaRPr lang="ru-RU" sz="24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r>
            </a:tbl>
          </a:graphicData>
        </a:graphic>
      </p:graphicFrame>
    </p:spTree>
    <p:extLst>
      <p:ext uri="{BB962C8B-B14F-4D97-AF65-F5344CB8AC3E}">
        <p14:creationId xmlns:p14="http://schemas.microsoft.com/office/powerpoint/2010/main" xmlns="" val="4652257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1" y="116632"/>
            <a:ext cx="7992888" cy="1296144"/>
          </a:xfrm>
        </p:spPr>
        <p:txBody>
          <a:bodyPr>
            <a:normAutofit fontScale="90000"/>
          </a:bodyPr>
          <a:lstStyle/>
          <a:p>
            <a:pPr marL="0" indent="0" algn="ctr">
              <a:buNone/>
            </a:pPr>
            <a:r>
              <a:rPr lang="kk-KZ" sz="4400" dirty="0">
                <a:solidFill>
                  <a:srgbClr val="FF0000"/>
                </a:solidFill>
                <a:effectLst/>
                <a:latin typeface="Times New Roman" pitchFamily="18" charset="0"/>
                <a:cs typeface="Times New Roman" pitchFamily="18" charset="0"/>
              </a:rPr>
              <a:t>Үй тапсырмасын тексеруге арналған сұрақтар:</a:t>
            </a:r>
            <a:r>
              <a:rPr lang="ru-RU" dirty="0">
                <a:solidFill>
                  <a:srgbClr val="FF0000"/>
                </a:solidFill>
                <a:effectLst/>
                <a:latin typeface="Times New Roman" pitchFamily="18" charset="0"/>
                <a:cs typeface="Times New Roman" pitchFamily="18" charset="0"/>
              </a:rPr>
              <a:t/>
            </a:r>
            <a:br>
              <a:rPr lang="ru-RU" dirty="0">
                <a:solidFill>
                  <a:srgbClr val="FF0000"/>
                </a:solidFill>
                <a:effectLst/>
                <a:latin typeface="Times New Roman" pitchFamily="18" charset="0"/>
                <a:cs typeface="Times New Roman" pitchFamily="18" charset="0"/>
              </a:rPr>
            </a:br>
            <a:endParaRPr lang="ru-RU" dirty="0">
              <a:solidFill>
                <a:srgbClr val="FF0000"/>
              </a:solidFill>
              <a:latin typeface="Times New Roman" pitchFamily="18" charset="0"/>
              <a:cs typeface="Times New Roman" pitchFamily="18" charset="0"/>
            </a:endParaRPr>
          </a:p>
        </p:txBody>
      </p:sp>
      <p:graphicFrame>
        <p:nvGraphicFramePr>
          <p:cNvPr id="4" name="Объект 3"/>
          <p:cNvGraphicFramePr>
            <a:graphicFrameLocks noGrp="1"/>
          </p:cNvGraphicFramePr>
          <p:nvPr>
            <p:ph sz="quarter" idx="13"/>
            <p:extLst>
              <p:ext uri="{D42A27DB-BD31-4B8C-83A1-F6EECF244321}">
                <p14:modId xmlns:p14="http://schemas.microsoft.com/office/powerpoint/2010/main" xmlns="" val="586858198"/>
              </p:ext>
            </p:extLst>
          </p:nvPr>
        </p:nvGraphicFramePr>
        <p:xfrm>
          <a:off x="251520" y="1628800"/>
          <a:ext cx="8712968"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632989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0366" y="-1785"/>
            <a:ext cx="9144000" cy="6858000"/>
            <a:chOff x="0" y="0"/>
            <a:chExt cx="5760" cy="4320"/>
          </a:xfrm>
        </p:grpSpPr>
        <p:pic>
          <p:nvPicPr>
            <p:cNvPr id="3081" name="Picture 3" descr="uz2"/>
            <p:cNvPicPr>
              <a:picLocks noChangeAspect="1" noChangeArrowheads="1"/>
            </p:cNvPicPr>
            <p:nvPr/>
          </p:nvPicPr>
          <p:blipFill>
            <a:blip r:embed="rId3" cstate="print"/>
            <a:srcRect/>
            <a:stretch>
              <a:fillRect/>
            </a:stretch>
          </p:blipFill>
          <p:spPr bwMode="auto">
            <a:xfrm>
              <a:off x="0" y="3894"/>
              <a:ext cx="426" cy="426"/>
            </a:xfrm>
            <a:prstGeom prst="rect">
              <a:avLst/>
            </a:prstGeom>
            <a:noFill/>
            <a:ln w="9525">
              <a:noFill/>
              <a:miter lim="800000"/>
              <a:headEnd/>
              <a:tailEnd/>
            </a:ln>
          </p:spPr>
        </p:pic>
        <p:pic>
          <p:nvPicPr>
            <p:cNvPr id="3082" name="Picture 4" descr="uz2"/>
            <p:cNvPicPr>
              <a:picLocks noChangeAspect="1" noChangeArrowheads="1"/>
            </p:cNvPicPr>
            <p:nvPr/>
          </p:nvPicPr>
          <p:blipFill>
            <a:blip r:embed="rId4" cstate="print"/>
            <a:srcRect/>
            <a:stretch>
              <a:fillRect/>
            </a:stretch>
          </p:blipFill>
          <p:spPr bwMode="auto">
            <a:xfrm>
              <a:off x="5334" y="0"/>
              <a:ext cx="426" cy="426"/>
            </a:xfrm>
            <a:prstGeom prst="rect">
              <a:avLst/>
            </a:prstGeom>
            <a:noFill/>
            <a:ln w="9525">
              <a:noFill/>
              <a:miter lim="800000"/>
              <a:headEnd/>
              <a:tailEnd/>
            </a:ln>
          </p:spPr>
        </p:pic>
        <p:pic>
          <p:nvPicPr>
            <p:cNvPr id="3083" name="Picture 5" descr="uz2"/>
            <p:cNvPicPr>
              <a:picLocks noChangeAspect="1" noChangeArrowheads="1"/>
            </p:cNvPicPr>
            <p:nvPr/>
          </p:nvPicPr>
          <p:blipFill>
            <a:blip r:embed="rId5" cstate="print"/>
            <a:srcRect/>
            <a:stretch>
              <a:fillRect/>
            </a:stretch>
          </p:blipFill>
          <p:spPr bwMode="auto">
            <a:xfrm>
              <a:off x="0" y="0"/>
              <a:ext cx="426" cy="426"/>
            </a:xfrm>
            <a:prstGeom prst="rect">
              <a:avLst/>
            </a:prstGeom>
            <a:noFill/>
            <a:ln w="9525">
              <a:noFill/>
              <a:miter lim="800000"/>
              <a:headEnd/>
              <a:tailEnd/>
            </a:ln>
          </p:spPr>
        </p:pic>
        <p:pic>
          <p:nvPicPr>
            <p:cNvPr id="3084" name="Picture 6" descr="uz2"/>
            <p:cNvPicPr>
              <a:picLocks noChangeAspect="1" noChangeArrowheads="1"/>
            </p:cNvPicPr>
            <p:nvPr/>
          </p:nvPicPr>
          <p:blipFill>
            <a:blip r:embed="rId6" cstate="print"/>
            <a:srcRect/>
            <a:stretch>
              <a:fillRect/>
            </a:stretch>
          </p:blipFill>
          <p:spPr bwMode="auto">
            <a:xfrm>
              <a:off x="5334" y="3894"/>
              <a:ext cx="426" cy="426"/>
            </a:xfrm>
            <a:prstGeom prst="rect">
              <a:avLst/>
            </a:prstGeom>
            <a:noFill/>
            <a:ln w="9525">
              <a:noFill/>
              <a:miter lim="800000"/>
              <a:headEnd/>
              <a:tailEnd/>
            </a:ln>
          </p:spPr>
        </p:pic>
        <p:pic>
          <p:nvPicPr>
            <p:cNvPr id="3085" name="Picture 7" descr="uz2"/>
            <p:cNvPicPr>
              <a:picLocks noChangeAspect="1" noChangeArrowheads="1"/>
            </p:cNvPicPr>
            <p:nvPr/>
          </p:nvPicPr>
          <p:blipFill>
            <a:blip r:embed="rId7" cstate="print"/>
            <a:srcRect/>
            <a:stretch>
              <a:fillRect/>
            </a:stretch>
          </p:blipFill>
          <p:spPr bwMode="auto">
            <a:xfrm>
              <a:off x="1152" y="0"/>
              <a:ext cx="720" cy="150"/>
            </a:xfrm>
            <a:prstGeom prst="rect">
              <a:avLst/>
            </a:prstGeom>
            <a:noFill/>
            <a:ln w="9525">
              <a:noFill/>
              <a:miter lim="800000"/>
              <a:headEnd/>
              <a:tailEnd/>
            </a:ln>
          </p:spPr>
        </p:pic>
        <p:pic>
          <p:nvPicPr>
            <p:cNvPr id="3086" name="Picture 8" descr="uz2"/>
            <p:cNvPicPr>
              <a:picLocks noChangeAspect="1" noChangeArrowheads="1"/>
            </p:cNvPicPr>
            <p:nvPr/>
          </p:nvPicPr>
          <p:blipFill>
            <a:blip r:embed="rId7" cstate="print"/>
            <a:srcRect/>
            <a:stretch>
              <a:fillRect/>
            </a:stretch>
          </p:blipFill>
          <p:spPr bwMode="auto">
            <a:xfrm>
              <a:off x="432" y="0"/>
              <a:ext cx="720" cy="150"/>
            </a:xfrm>
            <a:prstGeom prst="rect">
              <a:avLst/>
            </a:prstGeom>
            <a:noFill/>
            <a:ln w="9525">
              <a:noFill/>
              <a:miter lim="800000"/>
              <a:headEnd/>
              <a:tailEnd/>
            </a:ln>
          </p:spPr>
        </p:pic>
        <p:pic>
          <p:nvPicPr>
            <p:cNvPr id="3087" name="Picture 9" descr="uz2"/>
            <p:cNvPicPr>
              <a:picLocks noChangeAspect="1" noChangeArrowheads="1"/>
            </p:cNvPicPr>
            <p:nvPr/>
          </p:nvPicPr>
          <p:blipFill>
            <a:blip r:embed="rId7" cstate="print"/>
            <a:srcRect/>
            <a:stretch>
              <a:fillRect/>
            </a:stretch>
          </p:blipFill>
          <p:spPr bwMode="auto">
            <a:xfrm>
              <a:off x="1872" y="0"/>
              <a:ext cx="720" cy="150"/>
            </a:xfrm>
            <a:prstGeom prst="rect">
              <a:avLst/>
            </a:prstGeom>
            <a:noFill/>
            <a:ln w="9525">
              <a:noFill/>
              <a:miter lim="800000"/>
              <a:headEnd/>
              <a:tailEnd/>
            </a:ln>
          </p:spPr>
        </p:pic>
        <p:pic>
          <p:nvPicPr>
            <p:cNvPr id="3088" name="Picture 10" descr="uz2"/>
            <p:cNvPicPr>
              <a:picLocks noChangeAspect="1" noChangeArrowheads="1"/>
            </p:cNvPicPr>
            <p:nvPr/>
          </p:nvPicPr>
          <p:blipFill>
            <a:blip r:embed="rId7" cstate="print"/>
            <a:srcRect/>
            <a:stretch>
              <a:fillRect/>
            </a:stretch>
          </p:blipFill>
          <p:spPr bwMode="auto">
            <a:xfrm>
              <a:off x="4608" y="0"/>
              <a:ext cx="720" cy="150"/>
            </a:xfrm>
            <a:prstGeom prst="rect">
              <a:avLst/>
            </a:prstGeom>
            <a:noFill/>
            <a:ln w="9525">
              <a:noFill/>
              <a:miter lim="800000"/>
              <a:headEnd/>
              <a:tailEnd/>
            </a:ln>
          </p:spPr>
        </p:pic>
        <p:pic>
          <p:nvPicPr>
            <p:cNvPr id="3089" name="Picture 11" descr="uz2"/>
            <p:cNvPicPr>
              <a:picLocks noChangeAspect="1" noChangeArrowheads="1"/>
            </p:cNvPicPr>
            <p:nvPr/>
          </p:nvPicPr>
          <p:blipFill>
            <a:blip r:embed="rId7" cstate="print"/>
            <a:srcRect/>
            <a:stretch>
              <a:fillRect/>
            </a:stretch>
          </p:blipFill>
          <p:spPr bwMode="auto">
            <a:xfrm>
              <a:off x="3888" y="0"/>
              <a:ext cx="720" cy="150"/>
            </a:xfrm>
            <a:prstGeom prst="rect">
              <a:avLst/>
            </a:prstGeom>
            <a:noFill/>
            <a:ln w="9525">
              <a:noFill/>
              <a:miter lim="800000"/>
              <a:headEnd/>
              <a:tailEnd/>
            </a:ln>
          </p:spPr>
        </p:pic>
        <p:pic>
          <p:nvPicPr>
            <p:cNvPr id="3090" name="Picture 12" descr="uz2"/>
            <p:cNvPicPr>
              <a:picLocks noChangeAspect="1" noChangeArrowheads="1"/>
            </p:cNvPicPr>
            <p:nvPr/>
          </p:nvPicPr>
          <p:blipFill>
            <a:blip r:embed="rId7" cstate="print"/>
            <a:srcRect/>
            <a:stretch>
              <a:fillRect/>
            </a:stretch>
          </p:blipFill>
          <p:spPr bwMode="auto">
            <a:xfrm>
              <a:off x="3168" y="0"/>
              <a:ext cx="720" cy="150"/>
            </a:xfrm>
            <a:prstGeom prst="rect">
              <a:avLst/>
            </a:prstGeom>
            <a:noFill/>
            <a:ln w="9525">
              <a:noFill/>
              <a:miter lim="800000"/>
              <a:headEnd/>
              <a:tailEnd/>
            </a:ln>
          </p:spPr>
        </p:pic>
        <p:pic>
          <p:nvPicPr>
            <p:cNvPr id="3091" name="Picture 13" descr="uz2"/>
            <p:cNvPicPr>
              <a:picLocks noChangeAspect="1" noChangeArrowheads="1"/>
            </p:cNvPicPr>
            <p:nvPr/>
          </p:nvPicPr>
          <p:blipFill>
            <a:blip r:embed="rId8" cstate="print"/>
            <a:srcRect/>
            <a:stretch>
              <a:fillRect/>
            </a:stretch>
          </p:blipFill>
          <p:spPr bwMode="auto">
            <a:xfrm>
              <a:off x="5610" y="432"/>
              <a:ext cx="150" cy="720"/>
            </a:xfrm>
            <a:prstGeom prst="rect">
              <a:avLst/>
            </a:prstGeom>
            <a:noFill/>
            <a:ln w="9525">
              <a:noFill/>
              <a:miter lim="800000"/>
              <a:headEnd/>
              <a:tailEnd/>
            </a:ln>
          </p:spPr>
        </p:pic>
        <p:pic>
          <p:nvPicPr>
            <p:cNvPr id="3092" name="Picture 14" descr="uz2"/>
            <p:cNvPicPr>
              <a:picLocks noChangeAspect="1" noChangeArrowheads="1"/>
            </p:cNvPicPr>
            <p:nvPr/>
          </p:nvPicPr>
          <p:blipFill>
            <a:blip r:embed="rId8" cstate="print"/>
            <a:srcRect/>
            <a:stretch>
              <a:fillRect/>
            </a:stretch>
          </p:blipFill>
          <p:spPr bwMode="auto">
            <a:xfrm>
              <a:off x="5610" y="3168"/>
              <a:ext cx="150" cy="720"/>
            </a:xfrm>
            <a:prstGeom prst="rect">
              <a:avLst/>
            </a:prstGeom>
            <a:noFill/>
            <a:ln w="9525">
              <a:noFill/>
              <a:miter lim="800000"/>
              <a:headEnd/>
              <a:tailEnd/>
            </a:ln>
          </p:spPr>
        </p:pic>
        <p:pic>
          <p:nvPicPr>
            <p:cNvPr id="3093" name="Picture 15" descr="uz2"/>
            <p:cNvPicPr>
              <a:picLocks noChangeAspect="1" noChangeArrowheads="1"/>
            </p:cNvPicPr>
            <p:nvPr/>
          </p:nvPicPr>
          <p:blipFill>
            <a:blip r:embed="rId8" cstate="print"/>
            <a:srcRect/>
            <a:stretch>
              <a:fillRect/>
            </a:stretch>
          </p:blipFill>
          <p:spPr bwMode="auto">
            <a:xfrm>
              <a:off x="5610" y="1152"/>
              <a:ext cx="150" cy="720"/>
            </a:xfrm>
            <a:prstGeom prst="rect">
              <a:avLst/>
            </a:prstGeom>
            <a:noFill/>
            <a:ln w="9525">
              <a:noFill/>
              <a:miter lim="800000"/>
              <a:headEnd/>
              <a:tailEnd/>
            </a:ln>
          </p:spPr>
        </p:pic>
        <p:pic>
          <p:nvPicPr>
            <p:cNvPr id="3094" name="Picture 16" descr="uz2"/>
            <p:cNvPicPr>
              <a:picLocks noChangeAspect="1" noChangeArrowheads="1"/>
            </p:cNvPicPr>
            <p:nvPr/>
          </p:nvPicPr>
          <p:blipFill>
            <a:blip r:embed="rId8" cstate="print"/>
            <a:srcRect/>
            <a:stretch>
              <a:fillRect/>
            </a:stretch>
          </p:blipFill>
          <p:spPr bwMode="auto">
            <a:xfrm>
              <a:off x="5610" y="2448"/>
              <a:ext cx="150" cy="720"/>
            </a:xfrm>
            <a:prstGeom prst="rect">
              <a:avLst/>
            </a:prstGeom>
            <a:noFill/>
            <a:ln w="9525">
              <a:noFill/>
              <a:miter lim="800000"/>
              <a:headEnd/>
              <a:tailEnd/>
            </a:ln>
          </p:spPr>
        </p:pic>
        <p:pic>
          <p:nvPicPr>
            <p:cNvPr id="3095" name="Picture 17" descr="uz2"/>
            <p:cNvPicPr>
              <a:picLocks noChangeAspect="1" noChangeArrowheads="1"/>
            </p:cNvPicPr>
            <p:nvPr/>
          </p:nvPicPr>
          <p:blipFill>
            <a:blip r:embed="rId9" cstate="print"/>
            <a:srcRect/>
            <a:stretch>
              <a:fillRect/>
            </a:stretch>
          </p:blipFill>
          <p:spPr bwMode="auto">
            <a:xfrm>
              <a:off x="3888" y="4170"/>
              <a:ext cx="720" cy="150"/>
            </a:xfrm>
            <a:prstGeom prst="rect">
              <a:avLst/>
            </a:prstGeom>
            <a:noFill/>
            <a:ln w="9525">
              <a:noFill/>
              <a:miter lim="800000"/>
              <a:headEnd/>
              <a:tailEnd/>
            </a:ln>
          </p:spPr>
        </p:pic>
        <p:pic>
          <p:nvPicPr>
            <p:cNvPr id="3096" name="Picture 18" descr="uz2"/>
            <p:cNvPicPr>
              <a:picLocks noChangeAspect="1" noChangeArrowheads="1"/>
            </p:cNvPicPr>
            <p:nvPr/>
          </p:nvPicPr>
          <p:blipFill>
            <a:blip r:embed="rId9" cstate="print"/>
            <a:srcRect/>
            <a:stretch>
              <a:fillRect/>
            </a:stretch>
          </p:blipFill>
          <p:spPr bwMode="auto">
            <a:xfrm>
              <a:off x="4608" y="4170"/>
              <a:ext cx="720" cy="150"/>
            </a:xfrm>
            <a:prstGeom prst="rect">
              <a:avLst/>
            </a:prstGeom>
            <a:noFill/>
            <a:ln w="9525">
              <a:noFill/>
              <a:miter lim="800000"/>
              <a:headEnd/>
              <a:tailEnd/>
            </a:ln>
          </p:spPr>
        </p:pic>
        <p:pic>
          <p:nvPicPr>
            <p:cNvPr id="3097" name="Picture 19" descr="uz2"/>
            <p:cNvPicPr>
              <a:picLocks noChangeAspect="1" noChangeArrowheads="1"/>
            </p:cNvPicPr>
            <p:nvPr/>
          </p:nvPicPr>
          <p:blipFill>
            <a:blip r:embed="rId9" cstate="print"/>
            <a:srcRect/>
            <a:stretch>
              <a:fillRect/>
            </a:stretch>
          </p:blipFill>
          <p:spPr bwMode="auto">
            <a:xfrm>
              <a:off x="3168" y="4170"/>
              <a:ext cx="720" cy="150"/>
            </a:xfrm>
            <a:prstGeom prst="rect">
              <a:avLst/>
            </a:prstGeom>
            <a:noFill/>
            <a:ln w="9525">
              <a:noFill/>
              <a:miter lim="800000"/>
              <a:headEnd/>
              <a:tailEnd/>
            </a:ln>
          </p:spPr>
        </p:pic>
        <p:pic>
          <p:nvPicPr>
            <p:cNvPr id="3098" name="Picture 20" descr="uz2"/>
            <p:cNvPicPr>
              <a:picLocks noChangeAspect="1" noChangeArrowheads="1"/>
            </p:cNvPicPr>
            <p:nvPr/>
          </p:nvPicPr>
          <p:blipFill>
            <a:blip r:embed="rId9" cstate="print"/>
            <a:srcRect/>
            <a:stretch>
              <a:fillRect/>
            </a:stretch>
          </p:blipFill>
          <p:spPr bwMode="auto">
            <a:xfrm>
              <a:off x="432" y="4170"/>
              <a:ext cx="720" cy="150"/>
            </a:xfrm>
            <a:prstGeom prst="rect">
              <a:avLst/>
            </a:prstGeom>
            <a:noFill/>
            <a:ln w="9525">
              <a:noFill/>
              <a:miter lim="800000"/>
              <a:headEnd/>
              <a:tailEnd/>
            </a:ln>
          </p:spPr>
        </p:pic>
        <p:pic>
          <p:nvPicPr>
            <p:cNvPr id="3099" name="Picture 21" descr="uz2"/>
            <p:cNvPicPr>
              <a:picLocks noChangeAspect="1" noChangeArrowheads="1"/>
            </p:cNvPicPr>
            <p:nvPr/>
          </p:nvPicPr>
          <p:blipFill>
            <a:blip r:embed="rId9" cstate="print"/>
            <a:srcRect/>
            <a:stretch>
              <a:fillRect/>
            </a:stretch>
          </p:blipFill>
          <p:spPr bwMode="auto">
            <a:xfrm>
              <a:off x="1152" y="4170"/>
              <a:ext cx="720" cy="150"/>
            </a:xfrm>
            <a:prstGeom prst="rect">
              <a:avLst/>
            </a:prstGeom>
            <a:noFill/>
            <a:ln w="9525">
              <a:noFill/>
              <a:miter lim="800000"/>
              <a:headEnd/>
              <a:tailEnd/>
            </a:ln>
          </p:spPr>
        </p:pic>
        <p:pic>
          <p:nvPicPr>
            <p:cNvPr id="3100" name="Picture 22" descr="uz2"/>
            <p:cNvPicPr>
              <a:picLocks noChangeAspect="1" noChangeArrowheads="1"/>
            </p:cNvPicPr>
            <p:nvPr/>
          </p:nvPicPr>
          <p:blipFill>
            <a:blip r:embed="rId9" cstate="print"/>
            <a:srcRect/>
            <a:stretch>
              <a:fillRect/>
            </a:stretch>
          </p:blipFill>
          <p:spPr bwMode="auto">
            <a:xfrm>
              <a:off x="1872" y="4170"/>
              <a:ext cx="720" cy="150"/>
            </a:xfrm>
            <a:prstGeom prst="rect">
              <a:avLst/>
            </a:prstGeom>
            <a:noFill/>
            <a:ln w="9525">
              <a:noFill/>
              <a:miter lim="800000"/>
              <a:headEnd/>
              <a:tailEnd/>
            </a:ln>
          </p:spPr>
        </p:pic>
        <p:pic>
          <p:nvPicPr>
            <p:cNvPr id="3101" name="Picture 23" descr="uz2"/>
            <p:cNvPicPr>
              <a:picLocks noChangeAspect="1" noChangeArrowheads="1"/>
            </p:cNvPicPr>
            <p:nvPr/>
          </p:nvPicPr>
          <p:blipFill>
            <a:blip r:embed="rId10" cstate="print"/>
            <a:srcRect/>
            <a:stretch>
              <a:fillRect/>
            </a:stretch>
          </p:blipFill>
          <p:spPr bwMode="auto">
            <a:xfrm>
              <a:off x="0" y="2448"/>
              <a:ext cx="150" cy="720"/>
            </a:xfrm>
            <a:prstGeom prst="rect">
              <a:avLst/>
            </a:prstGeom>
            <a:noFill/>
            <a:ln w="9525">
              <a:noFill/>
              <a:miter lim="800000"/>
              <a:headEnd/>
              <a:tailEnd/>
            </a:ln>
          </p:spPr>
        </p:pic>
        <p:pic>
          <p:nvPicPr>
            <p:cNvPr id="3102" name="Picture 24" descr="uz2"/>
            <p:cNvPicPr>
              <a:picLocks noChangeAspect="1" noChangeArrowheads="1"/>
            </p:cNvPicPr>
            <p:nvPr/>
          </p:nvPicPr>
          <p:blipFill>
            <a:blip r:embed="rId10" cstate="print"/>
            <a:srcRect/>
            <a:stretch>
              <a:fillRect/>
            </a:stretch>
          </p:blipFill>
          <p:spPr bwMode="auto">
            <a:xfrm>
              <a:off x="0" y="3168"/>
              <a:ext cx="150" cy="720"/>
            </a:xfrm>
            <a:prstGeom prst="rect">
              <a:avLst/>
            </a:prstGeom>
            <a:noFill/>
            <a:ln w="9525">
              <a:noFill/>
              <a:miter lim="800000"/>
              <a:headEnd/>
              <a:tailEnd/>
            </a:ln>
          </p:spPr>
        </p:pic>
        <p:pic>
          <p:nvPicPr>
            <p:cNvPr id="3103" name="Picture 25" descr="uz2"/>
            <p:cNvPicPr>
              <a:picLocks noChangeAspect="1" noChangeArrowheads="1"/>
            </p:cNvPicPr>
            <p:nvPr/>
          </p:nvPicPr>
          <p:blipFill>
            <a:blip r:embed="rId10" cstate="print"/>
            <a:srcRect/>
            <a:stretch>
              <a:fillRect/>
            </a:stretch>
          </p:blipFill>
          <p:spPr bwMode="auto">
            <a:xfrm>
              <a:off x="0" y="432"/>
              <a:ext cx="150" cy="720"/>
            </a:xfrm>
            <a:prstGeom prst="rect">
              <a:avLst/>
            </a:prstGeom>
            <a:noFill/>
            <a:ln w="9525">
              <a:noFill/>
              <a:miter lim="800000"/>
              <a:headEnd/>
              <a:tailEnd/>
            </a:ln>
          </p:spPr>
        </p:pic>
        <p:pic>
          <p:nvPicPr>
            <p:cNvPr id="3104" name="Picture 26" descr="uz2"/>
            <p:cNvPicPr>
              <a:picLocks noChangeAspect="1" noChangeArrowheads="1"/>
            </p:cNvPicPr>
            <p:nvPr/>
          </p:nvPicPr>
          <p:blipFill>
            <a:blip r:embed="rId10" cstate="print"/>
            <a:srcRect/>
            <a:stretch>
              <a:fillRect/>
            </a:stretch>
          </p:blipFill>
          <p:spPr bwMode="auto">
            <a:xfrm>
              <a:off x="0" y="1152"/>
              <a:ext cx="150" cy="720"/>
            </a:xfrm>
            <a:prstGeom prst="rect">
              <a:avLst/>
            </a:prstGeom>
            <a:noFill/>
            <a:ln w="9525">
              <a:noFill/>
              <a:miter lim="800000"/>
              <a:headEnd/>
              <a:tailEnd/>
            </a:ln>
          </p:spPr>
        </p:pic>
      </p:grpSp>
      <p:sp>
        <p:nvSpPr>
          <p:cNvPr id="12321" name="WordArt 33"/>
          <p:cNvSpPr>
            <a:spLocks noChangeArrowheads="1" noChangeShapeType="1" noTextEdit="1"/>
          </p:cNvSpPr>
          <p:nvPr/>
        </p:nvSpPr>
        <p:spPr bwMode="auto">
          <a:xfrm>
            <a:off x="85964" y="-16632"/>
            <a:ext cx="7704906" cy="5539135"/>
          </a:xfrm>
          <a:prstGeom prst="rect">
            <a:avLst/>
          </a:prstGeom>
        </p:spPr>
        <p:txBody>
          <a:bodyPr wrap="none" fromWordArt="1">
            <a:prstTxWarp prst="textInflateTop">
              <a:avLst>
                <a:gd name="adj" fmla="val 31917"/>
              </a:avLst>
            </a:prstTxWarp>
          </a:bodyPr>
          <a:lstStyle/>
          <a:p>
            <a:pPr algn="ctr">
              <a:defRPr/>
            </a:pPr>
            <a:endParaRPr lang="ru-RU" sz="3700" kern="10" dirty="0">
              <a:ln w="9525">
                <a:solidFill>
                  <a:schemeClr val="tx1"/>
                </a:solidFill>
                <a:round/>
                <a:headEnd/>
                <a:tailEnd/>
              </a:ln>
              <a:solidFill>
                <a:srgbClr val="009900"/>
              </a:solidFill>
              <a:latin typeface="Times New Roman"/>
              <a:cs typeface="Times New Roman"/>
            </a:endParaRPr>
          </a:p>
        </p:txBody>
      </p:sp>
      <p:sp>
        <p:nvSpPr>
          <p:cNvPr id="3077" name="Rectangle 35"/>
          <p:cNvSpPr>
            <a:spLocks noChangeArrowheads="1"/>
          </p:cNvSpPr>
          <p:nvPr/>
        </p:nvSpPr>
        <p:spPr bwMode="auto">
          <a:xfrm>
            <a:off x="900113" y="3933825"/>
            <a:ext cx="7775575" cy="2519363"/>
          </a:xfrm>
          <a:prstGeom prst="rect">
            <a:avLst/>
          </a:prstGeom>
          <a:noFill/>
          <a:ln w="9525">
            <a:noFill/>
            <a:miter lim="800000"/>
            <a:headEnd/>
            <a:tailEnd/>
          </a:ln>
        </p:spPr>
        <p:txBody>
          <a:bodyPr anchor="ctr"/>
          <a:lstStyle/>
          <a:p>
            <a:pPr algn="ctr"/>
            <a:endParaRPr lang="ru-RU" sz="2400" b="1">
              <a:solidFill>
                <a:schemeClr val="accent2"/>
              </a:solidFill>
              <a:latin typeface="Times New Roman" pitchFamily="18" charset="0"/>
            </a:endParaRPr>
          </a:p>
        </p:txBody>
      </p:sp>
      <p:graphicFrame>
        <p:nvGraphicFramePr>
          <p:cNvPr id="3079" name="Object 37"/>
          <p:cNvGraphicFramePr>
            <a:graphicFrameLocks noChangeAspect="1"/>
          </p:cNvGraphicFramePr>
          <p:nvPr/>
        </p:nvGraphicFramePr>
        <p:xfrm>
          <a:off x="4514850" y="3321050"/>
          <a:ext cx="114300" cy="215900"/>
        </p:xfrm>
        <a:graphic>
          <a:graphicData uri="http://schemas.openxmlformats.org/presentationml/2006/ole">
            <p:oleObj spid="_x0000_s2134" name="Формула" r:id="rId11" imgW="114151" imgH="215619" progId="Equation.3">
              <p:embed/>
            </p:oleObj>
          </a:graphicData>
        </a:graphic>
      </p:graphicFrame>
      <p:graphicFrame>
        <p:nvGraphicFramePr>
          <p:cNvPr id="3080" name="Object 38"/>
          <p:cNvGraphicFramePr>
            <a:graphicFrameLocks noChangeAspect="1"/>
          </p:cNvGraphicFramePr>
          <p:nvPr/>
        </p:nvGraphicFramePr>
        <p:xfrm>
          <a:off x="4514850" y="3321050"/>
          <a:ext cx="114300" cy="215900"/>
        </p:xfrm>
        <a:graphic>
          <a:graphicData uri="http://schemas.openxmlformats.org/presentationml/2006/ole">
            <p:oleObj spid="_x0000_s2135" name="Формула" r:id="rId12" imgW="114151" imgH="215619" progId="Equation.3">
              <p:embed/>
            </p:oleObj>
          </a:graphicData>
        </a:graphic>
      </p:graphicFrame>
      <p:sp>
        <p:nvSpPr>
          <p:cNvPr id="33" name="Прямоугольник 32"/>
          <p:cNvSpPr/>
          <p:nvPr/>
        </p:nvSpPr>
        <p:spPr>
          <a:xfrm>
            <a:off x="928662" y="3105834"/>
            <a:ext cx="6929486" cy="1200329"/>
          </a:xfrm>
          <a:prstGeom prst="rect">
            <a:avLst/>
          </a:prstGeom>
        </p:spPr>
        <p:txBody>
          <a:bodyPr wrap="square">
            <a:spAutoFit/>
          </a:bodyPr>
          <a:lstStyle/>
          <a:p>
            <a:pPr algn="ctr" fontAlgn="auto">
              <a:spcAft>
                <a:spcPts val="0"/>
              </a:spcAft>
              <a:buFont typeface="Wingdings"/>
              <a:buNone/>
              <a:defRPr/>
            </a:pPr>
            <a:r>
              <a:rPr lang="kk-KZ" sz="7200" cap="all" dirty="0" smtClean="0">
                <a:ln/>
                <a:solidFill>
                  <a:srgbClr val="FF0000"/>
                </a:solidFill>
                <a:effectLst>
                  <a:innerShdw blurRad="63500" dist="50800" dir="10800000">
                    <a:prstClr val="black">
                      <a:alpha val="50000"/>
                    </a:prstClr>
                  </a:innerShdw>
                  <a:reflection blurRad="10000" stA="55000" endPos="48000" dist="500" dir="5400000" sy="-100000" algn="bl" rotWithShape="0"/>
                </a:effectLst>
                <a:latin typeface="Times New Roman" pitchFamily="18" charset="0"/>
                <a:cs typeface="Times New Roman" pitchFamily="18" charset="0"/>
              </a:rPr>
              <a:t> </a:t>
            </a:r>
          </a:p>
        </p:txBody>
      </p:sp>
      <p:sp>
        <p:nvSpPr>
          <p:cNvPr id="3" name="Прямоугольник 2"/>
          <p:cNvSpPr/>
          <p:nvPr/>
        </p:nvSpPr>
        <p:spPr>
          <a:xfrm>
            <a:off x="338136" y="1484784"/>
            <a:ext cx="8467725" cy="3477875"/>
          </a:xfrm>
          <a:prstGeom prst="rect">
            <a:avLst/>
          </a:prstGeom>
          <a:solidFill>
            <a:schemeClr val="accent1">
              <a:lumMod val="40000"/>
              <a:lumOff val="60000"/>
            </a:schemeClr>
          </a:solidFill>
          <a:ln>
            <a:solidFill>
              <a:srgbClr val="FF0000"/>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marL="274320" indent="-274320" algn="ctr" fontAlgn="auto">
              <a:spcAft>
                <a:spcPts val="0"/>
              </a:spcAft>
              <a:buFont typeface="Wingdings"/>
              <a:buNone/>
              <a:defRPr/>
            </a:pPr>
            <a:r>
              <a:rPr lang="en-US" sz="3600" b="1" cap="all" dirty="0" smtClean="0">
                <a:ln w="0"/>
                <a:solidFill>
                  <a:schemeClr val="tx2">
                    <a:lumMod val="75000"/>
                  </a:schemeClr>
                </a:solidFill>
                <a:effectLst>
                  <a:reflection blurRad="12700" endPos="0" dist="5000" dir="5400000" sy="-100000" rotWithShape="0"/>
                </a:effectLst>
                <a:latin typeface="Times New Roman" pitchFamily="18" charset="0"/>
                <a:cs typeface="Times New Roman" pitchFamily="18" charset="0"/>
              </a:rPr>
              <a:t>C</a:t>
            </a:r>
            <a:r>
              <a:rPr lang="kk-KZ" sz="3600" b="1" cap="all" dirty="0" smtClean="0">
                <a:ln w="0"/>
                <a:solidFill>
                  <a:schemeClr val="tx2">
                    <a:lumMod val="75000"/>
                  </a:schemeClr>
                </a:solidFill>
                <a:effectLst>
                  <a:reflection blurRad="12700" endPos="0" dist="5000" dir="5400000" sy="-100000" rotWithShape="0"/>
                </a:effectLst>
                <a:latin typeface="Times New Roman" pitchFamily="18" charset="0"/>
                <a:cs typeface="Times New Roman" pitchFamily="18" charset="0"/>
              </a:rPr>
              <a:t>ӘУІРДІҢ үші</a:t>
            </a:r>
            <a:endParaRPr lang="kk-KZ" sz="3600" b="1" cap="all" dirty="0" smtClean="0">
              <a:ln w="0"/>
              <a:solidFill>
                <a:schemeClr val="tx2">
                  <a:lumMod val="75000"/>
                </a:schemeClr>
              </a:solidFill>
              <a:effectLst>
                <a:reflection blurRad="12700" endPos="0" dist="5000" dir="5400000" sy="-100000" rotWithShape="0"/>
              </a:effectLst>
              <a:latin typeface="Times New Roman" pitchFamily="18" charset="0"/>
              <a:cs typeface="Times New Roman" pitchFamily="18" charset="0"/>
            </a:endParaRPr>
          </a:p>
          <a:p>
            <a:pPr marL="274320" indent="-274320" algn="ctr" fontAlgn="auto">
              <a:spcAft>
                <a:spcPts val="0"/>
              </a:spcAft>
              <a:buFont typeface="Wingdings"/>
              <a:buNone/>
              <a:defRPr/>
            </a:pPr>
            <a:r>
              <a:rPr lang="kk-KZ" sz="4000" b="1" cap="all" dirty="0" smtClean="0">
                <a:ln w="0"/>
                <a:solidFill>
                  <a:schemeClr val="tx2">
                    <a:lumMod val="75000"/>
                  </a:schemeClr>
                </a:solidFill>
                <a:effectLst>
                  <a:reflection blurRad="12700" endPos="0" dist="5000" dir="5400000" sy="-100000" rotWithShape="0"/>
                </a:effectLst>
                <a:latin typeface="Times New Roman" pitchFamily="18" charset="0"/>
                <a:cs typeface="Times New Roman" pitchFamily="18" charset="0"/>
              </a:rPr>
              <a:t>Сабақтың </a:t>
            </a:r>
            <a:r>
              <a:rPr lang="kk-KZ" sz="4000" b="1" cap="all" dirty="0" smtClean="0">
                <a:ln w="0"/>
                <a:solidFill>
                  <a:schemeClr val="tx2">
                    <a:lumMod val="75000"/>
                  </a:schemeClr>
                </a:solidFill>
                <a:effectLst>
                  <a:reflection blurRad="12700" endPos="0" dist="5000" dir="5400000" sy="-100000" rotWithShape="0"/>
                </a:effectLst>
                <a:latin typeface="Times New Roman" pitchFamily="18" charset="0"/>
                <a:cs typeface="Times New Roman" pitchFamily="18" charset="0"/>
              </a:rPr>
              <a:t>тақырыбы</a:t>
            </a:r>
            <a:r>
              <a:rPr lang="kk-KZ" sz="4000" b="1" cap="all" dirty="0" smtClean="0">
                <a:ln w="0"/>
                <a:solidFill>
                  <a:schemeClr val="tx2">
                    <a:lumMod val="75000"/>
                  </a:schemeClr>
                </a:solidFill>
                <a:effectLst>
                  <a:reflection blurRad="12700" endPos="0" dist="5000" dir="5400000" sy="-100000" rotWithShape="0"/>
                </a:effectLst>
                <a:latin typeface="Times New Roman" pitchFamily="18" charset="0"/>
                <a:cs typeface="Times New Roman" pitchFamily="18" charset="0"/>
              </a:rPr>
              <a:t>:</a:t>
            </a:r>
            <a:endParaRPr lang="kk-KZ" sz="4000" b="1" cap="all" dirty="0" smtClean="0">
              <a:ln w="0"/>
              <a:solidFill>
                <a:schemeClr val="tx2">
                  <a:lumMod val="75000"/>
                </a:schemeClr>
              </a:solidFill>
              <a:effectLst>
                <a:reflection blurRad="12700" endPos="0" dist="5000" dir="5400000" sy="-100000" rotWithShape="0"/>
              </a:effectLst>
              <a:latin typeface="Times New Roman" pitchFamily="18" charset="0"/>
              <a:cs typeface="Times New Roman" pitchFamily="18" charset="0"/>
            </a:endParaRPr>
          </a:p>
          <a:p>
            <a:pPr marL="274320" indent="-274320" algn="ctr" fontAlgn="auto">
              <a:spcAft>
                <a:spcPts val="0"/>
              </a:spcAft>
              <a:buFont typeface="Wingdings"/>
              <a:buNone/>
              <a:defRPr/>
            </a:pPr>
            <a:r>
              <a:rPr lang="kk-KZ" sz="4800" b="1" cap="all" dirty="0" smtClean="0">
                <a:ln w="0"/>
                <a:solidFill>
                  <a:schemeClr val="tx2">
                    <a:lumMod val="75000"/>
                  </a:schemeClr>
                </a:solidFill>
                <a:effectLst>
                  <a:reflection blurRad="12700" endPos="0" dist="5000" dir="5400000" sy="-100000" rotWithShape="0"/>
                </a:effectLst>
                <a:latin typeface="Times New Roman" pitchFamily="18" charset="0"/>
                <a:cs typeface="Times New Roman" pitchFamily="18" charset="0"/>
              </a:rPr>
              <a:t>«Әнші – сазгер, ақындар шығармашылығы»</a:t>
            </a:r>
          </a:p>
        </p:txBody>
      </p:sp>
    </p:spTree>
    <p:extLst>
      <p:ext uri="{BB962C8B-B14F-4D97-AF65-F5344CB8AC3E}">
        <p14:creationId xmlns:p14="http://schemas.microsoft.com/office/powerpoint/2010/main" xmlns="" val="175950622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nodePh="1">
                                  <p:stCondLst>
                                    <p:cond delay="0"/>
                                  </p:stCondLst>
                                  <p:endCondLst>
                                    <p:cond evt="begin" delay="0">
                                      <p:tn val="5"/>
                                    </p:cond>
                                  </p:endCondLst>
                                  <p:childTnLst>
                                    <p:set>
                                      <p:cBhvr>
                                        <p:cTn id="6" dur="1" fill="hold">
                                          <p:stCondLst>
                                            <p:cond delay="0"/>
                                          </p:stCondLst>
                                        </p:cTn>
                                        <p:tgtEl>
                                          <p:spTgt spid="12321"/>
                                        </p:tgtEl>
                                        <p:attrNameLst>
                                          <p:attrName>style.visibility</p:attrName>
                                        </p:attrNameLst>
                                      </p:cBhvr>
                                      <p:to>
                                        <p:strVal val="visible"/>
                                      </p:to>
                                    </p:set>
                                    <p:anim calcmode="lin" valueType="num">
                                      <p:cBhvr>
                                        <p:cTn id="7" dur="1000" fill="hold"/>
                                        <p:tgtEl>
                                          <p:spTgt spid="12321"/>
                                        </p:tgtEl>
                                        <p:attrNameLst>
                                          <p:attrName>ppt_w</p:attrName>
                                        </p:attrNameLst>
                                      </p:cBhvr>
                                      <p:tavLst>
                                        <p:tav tm="0">
                                          <p:val>
                                            <p:strVal val="#ppt_w*0.70"/>
                                          </p:val>
                                        </p:tav>
                                        <p:tav tm="100000">
                                          <p:val>
                                            <p:strVal val="#ppt_w"/>
                                          </p:val>
                                        </p:tav>
                                      </p:tavLst>
                                    </p:anim>
                                    <p:anim calcmode="lin" valueType="num">
                                      <p:cBhvr>
                                        <p:cTn id="8" dur="1000" fill="hold"/>
                                        <p:tgtEl>
                                          <p:spTgt spid="12321"/>
                                        </p:tgtEl>
                                        <p:attrNameLst>
                                          <p:attrName>ppt_h</p:attrName>
                                        </p:attrNameLst>
                                      </p:cBhvr>
                                      <p:tavLst>
                                        <p:tav tm="0">
                                          <p:val>
                                            <p:strVal val="#ppt_h"/>
                                          </p:val>
                                        </p:tav>
                                        <p:tav tm="100000">
                                          <p:val>
                                            <p:strVal val="#ppt_h"/>
                                          </p:val>
                                        </p:tav>
                                      </p:tavLst>
                                    </p:anim>
                                    <p:animEffect transition="in" filter="fade">
                                      <p:cBhvr>
                                        <p:cTn id="9" dur="1000"/>
                                        <p:tgtEl>
                                          <p:spTgt spid="12321"/>
                                        </p:tgtEl>
                                      </p:cBhvr>
                                    </p:animEffect>
                                  </p:childTnLst>
                                </p:cTn>
                              </p:par>
                            </p:childTnLst>
                          </p:cTn>
                        </p:par>
                        <p:par>
                          <p:cTn id="10" fill="hold" nodeType="afterGroup">
                            <p:stCondLst>
                              <p:cond delay="1000"/>
                            </p:stCondLst>
                            <p:childTnLst>
                              <p:par>
                                <p:cTn id="11" presetID="27" presetClass="emph" presetSubtype="0" repeatCount="indefinite" fill="hold" grpId="1" nodeType="afterEffect" nodePh="1">
                                  <p:stCondLst>
                                    <p:cond delay="0"/>
                                  </p:stCondLst>
                                  <p:endCondLst>
                                    <p:cond evt="begin" delay="0">
                                      <p:tn val="11"/>
                                    </p:cond>
                                  </p:endCondLst>
                                  <p:childTnLst>
                                    <p:animClr clrSpc="rgb" dir="cw">
                                      <p:cBhvr override="childStyle">
                                        <p:cTn id="12" dur="250" autoRev="1" fill="hold"/>
                                        <p:tgtEl>
                                          <p:spTgt spid="12321"/>
                                        </p:tgtEl>
                                        <p:attrNameLst>
                                          <p:attrName>style.color</p:attrName>
                                        </p:attrNameLst>
                                      </p:cBhvr>
                                      <p:to>
                                        <a:schemeClr val="bg1"/>
                                      </p:to>
                                    </p:animClr>
                                    <p:animClr clrSpc="rgb" dir="cw">
                                      <p:cBhvr>
                                        <p:cTn id="13" dur="250" autoRev="1" fill="hold"/>
                                        <p:tgtEl>
                                          <p:spTgt spid="12321"/>
                                        </p:tgtEl>
                                        <p:attrNameLst>
                                          <p:attrName>fillcolor</p:attrName>
                                        </p:attrNameLst>
                                      </p:cBhvr>
                                      <p:to>
                                        <a:schemeClr val="bg1"/>
                                      </p:to>
                                    </p:animClr>
                                    <p:set>
                                      <p:cBhvr>
                                        <p:cTn id="14" dur="250" autoRev="1" fill="hold"/>
                                        <p:tgtEl>
                                          <p:spTgt spid="12321"/>
                                        </p:tgtEl>
                                        <p:attrNameLst>
                                          <p:attrName>fill.type</p:attrName>
                                        </p:attrNameLst>
                                      </p:cBhvr>
                                      <p:to>
                                        <p:strVal val="solid"/>
                                      </p:to>
                                    </p:set>
                                    <p:set>
                                      <p:cBhvr>
                                        <p:cTn id="15" dur="250" autoRev="1" fill="hold"/>
                                        <p:tgtEl>
                                          <p:spTgt spid="12321"/>
                                        </p:tgtEl>
                                        <p:attrNameLst>
                                          <p:attrName>fill.on</p:attrName>
                                        </p:attrNameLst>
                                      </p:cBhvr>
                                      <p:to>
                                        <p:strVal val="true"/>
                                      </p:to>
                                    </p:set>
                                  </p:childTnLst>
                                </p:cTn>
                              </p:par>
                            </p:childTnLst>
                          </p:cTn>
                        </p:par>
                        <p:par>
                          <p:cTn id="16" fill="hold" nodeType="afterGroup">
                            <p:stCondLst>
                              <p:cond delay="1500"/>
                            </p:stCondLst>
                            <p:childTnLst>
                              <p:par>
                                <p:cTn id="17" presetID="14" presetClass="entr" presetSubtype="1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1" grpId="0" animBg="1"/>
      <p:bldP spid="12321"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404664"/>
            <a:ext cx="8424936" cy="5184576"/>
          </a:xfrm>
        </p:spPr>
        <p:txBody>
          <a:bodyPr>
            <a:normAutofit fontScale="90000"/>
          </a:bodyPr>
          <a:lstStyle/>
          <a:p>
            <a:r>
              <a:rPr lang="ru-RU" b="1" i="1" dirty="0" err="1" smtClean="0">
                <a:solidFill>
                  <a:srgbClr val="002060"/>
                </a:solidFill>
                <a:latin typeface="Times New Roman" pitchFamily="18" charset="0"/>
                <a:cs typeface="Times New Roman" pitchFamily="18" charset="0"/>
              </a:rPr>
              <a:t>Ма</a:t>
            </a:r>
            <a:r>
              <a:rPr lang="kk-KZ" b="1" i="1" dirty="0" smtClean="0">
                <a:solidFill>
                  <a:srgbClr val="002060"/>
                </a:solidFill>
                <a:latin typeface="Times New Roman" pitchFamily="18" charset="0"/>
                <a:cs typeface="Times New Roman" pitchFamily="18" charset="0"/>
              </a:rPr>
              <a:t>қ</a:t>
            </a:r>
            <a:r>
              <a:rPr lang="ru-RU" b="1" i="1" dirty="0" err="1" smtClean="0">
                <a:solidFill>
                  <a:srgbClr val="002060"/>
                </a:solidFill>
                <a:latin typeface="Times New Roman" pitchFamily="18" charset="0"/>
                <a:cs typeface="Times New Roman" pitchFamily="18" charset="0"/>
              </a:rPr>
              <a:t>саты</a:t>
            </a:r>
            <a:r>
              <a:rPr lang="ru-RU" b="1" i="1" dirty="0" smtClean="0">
                <a:solidFill>
                  <a:srgbClr val="002060"/>
                </a:solidFill>
                <a:latin typeface="Times New Roman" pitchFamily="18" charset="0"/>
                <a:cs typeface="Times New Roman" pitchFamily="18" charset="0"/>
              </a:rPr>
              <a:t>:</a:t>
            </a:r>
            <a:br>
              <a:rPr lang="ru-RU" b="1" i="1" dirty="0" smtClean="0">
                <a:solidFill>
                  <a:srgbClr val="002060"/>
                </a:solidFill>
                <a:latin typeface="Times New Roman" pitchFamily="18" charset="0"/>
                <a:cs typeface="Times New Roman" pitchFamily="18" charset="0"/>
              </a:rPr>
            </a:br>
            <a:r>
              <a:rPr lang="ru-RU" b="1" i="1"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Оқушылардың</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қазақ</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халқының</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әнші</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сазгер</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ақындары</a:t>
            </a:r>
            <a:r>
              <a:rPr lang="ru-RU" sz="3100" dirty="0" smtClean="0">
                <a:solidFill>
                  <a:srgbClr val="002060"/>
                </a:solidFill>
                <a:latin typeface="Times New Roman" pitchFamily="18" charset="0"/>
                <a:cs typeface="Times New Roman" pitchFamily="18" charset="0"/>
              </a:rPr>
              <a:t>, сал -</a:t>
            </a:r>
            <a:r>
              <a:rPr lang="ru-RU" sz="3100" dirty="0" err="1" smtClean="0">
                <a:solidFill>
                  <a:srgbClr val="002060"/>
                </a:solidFill>
                <a:latin typeface="Times New Roman" pitchFamily="18" charset="0"/>
                <a:cs typeface="Times New Roman" pitchFamily="18" charset="0"/>
              </a:rPr>
              <a:t>серілері</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және</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олардың</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шығармашылығы</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туралы</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түсініктерін</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кеңейте</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отырып</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қазақ</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ұлтының</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тұрмыстық</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мәдениетінің</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ізгілікті</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рухын</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сезіндіру</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Оқушылардың</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сыни</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ойлауын</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ауызекі</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сөйлеуін</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дамыту</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өз</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ойын</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ашық</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айтуға</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дағдыландыру</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Оқушыларды</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қазақ</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халқының</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салт-дәстүрін</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өнерін</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құрметтеуге</a:t>
            </a:r>
            <a:r>
              <a:rPr lang="ru-RU" sz="3100" dirty="0" smtClean="0">
                <a:solidFill>
                  <a:srgbClr val="002060"/>
                </a:solidFill>
                <a:latin typeface="Times New Roman" pitchFamily="18" charset="0"/>
                <a:cs typeface="Times New Roman" pitchFamily="18" charset="0"/>
              </a:rPr>
              <a:t> </a:t>
            </a:r>
            <a:r>
              <a:rPr lang="ru-RU" sz="3100" dirty="0" err="1" smtClean="0">
                <a:solidFill>
                  <a:srgbClr val="002060"/>
                </a:solidFill>
                <a:latin typeface="Times New Roman" pitchFamily="18" charset="0"/>
                <a:cs typeface="Times New Roman" pitchFamily="18" charset="0"/>
              </a:rPr>
              <a:t>тәрбиелеу</a:t>
            </a:r>
            <a:r>
              <a:rPr lang="ru-RU" sz="3600" dirty="0" smtClean="0">
                <a:solidFill>
                  <a:srgbClr val="002060"/>
                </a:solidFill>
                <a:latin typeface="Times New Roman" pitchFamily="18" charset="0"/>
                <a:cs typeface="Times New Roman" pitchFamily="18" charset="0"/>
              </a:rPr>
              <a:t>.</a:t>
            </a:r>
            <a:endParaRPr lang="ru-RU" sz="3600" dirty="0">
              <a:solidFill>
                <a:srgbClr val="002060"/>
              </a:solidFill>
              <a:latin typeface="Times New Roman" pitchFamily="18" charset="0"/>
              <a:cs typeface="Times New Roman" pitchFamily="18" charset="0"/>
            </a:endParaRPr>
          </a:p>
        </p:txBody>
      </p:sp>
      <p:pic>
        <p:nvPicPr>
          <p:cNvPr id="3" name="Picture 5" descr="55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1907704" cy="19306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5" descr="55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10800000">
            <a:off x="7092279" y="5085182"/>
            <a:ext cx="2032135" cy="17429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16200000">
            <a:off x="169362" y="4999960"/>
            <a:ext cx="1725128" cy="18955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rot="5400000">
            <a:off x="7317815" y="208161"/>
            <a:ext cx="2049196" cy="16561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615660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332656"/>
            <a:ext cx="8424936" cy="5976664"/>
          </a:xfrm>
        </p:spPr>
        <p:txBody>
          <a:bodyPr>
            <a:noAutofit/>
          </a:bodyPr>
          <a:lstStyle/>
          <a:p>
            <a:pPr marL="45720" indent="0" algn="ctr">
              <a:buNone/>
            </a:pPr>
            <a:r>
              <a:rPr lang="kk-KZ" sz="3600" b="1" dirty="0">
                <a:solidFill>
                  <a:srgbClr val="FF0000"/>
                </a:solidFill>
                <a:latin typeface="Times New Roman" pitchFamily="18" charset="0"/>
                <a:cs typeface="Times New Roman" pitchFamily="18" charset="0"/>
              </a:rPr>
              <a:t>Жаңа </a:t>
            </a:r>
            <a:r>
              <a:rPr lang="kk-KZ" sz="3600" b="1" dirty="0" smtClean="0">
                <a:solidFill>
                  <a:srgbClr val="FF0000"/>
                </a:solidFill>
                <a:latin typeface="Times New Roman" pitchFamily="18" charset="0"/>
                <a:cs typeface="Times New Roman" pitchFamily="18" charset="0"/>
              </a:rPr>
              <a:t>сөздер</a:t>
            </a:r>
          </a:p>
          <a:p>
            <a:pPr marL="45720" indent="0">
              <a:spcBef>
                <a:spcPts val="0"/>
              </a:spcBef>
              <a:spcAft>
                <a:spcPts val="0"/>
              </a:spcAft>
              <a:buNone/>
            </a:pPr>
            <a:r>
              <a:rPr lang="kk-KZ" sz="3200" dirty="0" smtClean="0">
                <a:solidFill>
                  <a:schemeClr val="tx1"/>
                </a:solidFill>
                <a:latin typeface="Times New Roman" pitchFamily="18" charset="0"/>
                <a:cs typeface="Times New Roman" pitchFamily="18" charset="0"/>
              </a:rPr>
              <a:t>Сал, сері (сегіз қырлы, бір сырлы) – разносторонний, поэт,певец, композитор;</a:t>
            </a:r>
          </a:p>
          <a:p>
            <a:pPr marL="45720" indent="0">
              <a:spcBef>
                <a:spcPts val="0"/>
              </a:spcBef>
              <a:spcAft>
                <a:spcPts val="0"/>
              </a:spcAft>
              <a:buNone/>
            </a:pPr>
            <a:r>
              <a:rPr lang="kk-KZ" sz="3200" dirty="0">
                <a:solidFill>
                  <a:schemeClr val="tx1"/>
                </a:solidFill>
                <a:latin typeface="Times New Roman" pitchFamily="18" charset="0"/>
                <a:cs typeface="Times New Roman" pitchFamily="18" charset="0"/>
              </a:rPr>
              <a:t>а</a:t>
            </a:r>
            <a:r>
              <a:rPr lang="kk-KZ" sz="3200" dirty="0" smtClean="0">
                <a:solidFill>
                  <a:schemeClr val="tx1"/>
                </a:solidFill>
                <a:latin typeface="Times New Roman" pitchFamily="18" charset="0"/>
                <a:cs typeface="Times New Roman" pitchFamily="18" charset="0"/>
              </a:rPr>
              <a:t>сыл қазына – сокровище;</a:t>
            </a:r>
          </a:p>
          <a:p>
            <a:pPr marL="45720" indent="0">
              <a:spcBef>
                <a:spcPts val="0"/>
              </a:spcBef>
              <a:spcAft>
                <a:spcPts val="0"/>
              </a:spcAft>
              <a:buNone/>
            </a:pPr>
            <a:r>
              <a:rPr lang="kk-KZ" sz="3200" dirty="0">
                <a:solidFill>
                  <a:schemeClr val="tx1"/>
                </a:solidFill>
                <a:latin typeface="Times New Roman" pitchFamily="18" charset="0"/>
                <a:cs typeface="Times New Roman" pitchFamily="18" charset="0"/>
              </a:rPr>
              <a:t>ж</a:t>
            </a:r>
            <a:r>
              <a:rPr lang="kk-KZ" sz="3200" dirty="0" smtClean="0">
                <a:solidFill>
                  <a:schemeClr val="tx1"/>
                </a:solidFill>
                <a:latin typeface="Times New Roman" pitchFamily="18" charset="0"/>
                <a:cs typeface="Times New Roman" pitchFamily="18" charset="0"/>
              </a:rPr>
              <a:t>ұртты тәнті еткен –удивлял;</a:t>
            </a:r>
          </a:p>
          <a:p>
            <a:pPr marL="45720" indent="0">
              <a:spcBef>
                <a:spcPts val="0"/>
              </a:spcBef>
              <a:spcAft>
                <a:spcPts val="0"/>
              </a:spcAft>
              <a:buNone/>
            </a:pPr>
            <a:r>
              <a:rPr lang="kk-KZ" sz="2800" dirty="0">
                <a:solidFill>
                  <a:schemeClr val="tx1"/>
                </a:solidFill>
                <a:latin typeface="Times New Roman" pitchFamily="18" charset="0"/>
                <a:cs typeface="Times New Roman" pitchFamily="18" charset="0"/>
              </a:rPr>
              <a:t>с</a:t>
            </a:r>
            <a:r>
              <a:rPr lang="kk-KZ" sz="2800" dirty="0" smtClean="0">
                <a:solidFill>
                  <a:schemeClr val="tx1"/>
                </a:solidFill>
                <a:latin typeface="Times New Roman" pitchFamily="18" charset="0"/>
                <a:cs typeface="Times New Roman" pitchFamily="18" charset="0"/>
              </a:rPr>
              <a:t>үйемелдеу – аккомпонировать на музыкальном инструменте;</a:t>
            </a:r>
          </a:p>
          <a:p>
            <a:pPr marL="45720" indent="0">
              <a:spcBef>
                <a:spcPts val="0"/>
              </a:spcBef>
              <a:spcAft>
                <a:spcPts val="0"/>
              </a:spcAft>
              <a:buNone/>
            </a:pPr>
            <a:r>
              <a:rPr lang="kk-KZ" sz="2800" dirty="0">
                <a:solidFill>
                  <a:schemeClr val="tx1"/>
                </a:solidFill>
                <a:latin typeface="Times New Roman" pitchFamily="18" charset="0"/>
                <a:cs typeface="Times New Roman" pitchFamily="18" charset="0"/>
              </a:rPr>
              <a:t>т</a:t>
            </a:r>
            <a:r>
              <a:rPr lang="kk-KZ" sz="2800" dirty="0" smtClean="0">
                <a:solidFill>
                  <a:schemeClr val="tx1"/>
                </a:solidFill>
                <a:latin typeface="Times New Roman" pitchFamily="18" charset="0"/>
                <a:cs typeface="Times New Roman" pitchFamily="18" charset="0"/>
              </a:rPr>
              <a:t>уа біткен актер – врожденный актер;</a:t>
            </a:r>
          </a:p>
          <a:p>
            <a:pPr marL="45720" indent="0">
              <a:spcBef>
                <a:spcPts val="0"/>
              </a:spcBef>
              <a:spcAft>
                <a:spcPts val="0"/>
              </a:spcAft>
              <a:buNone/>
            </a:pPr>
            <a:r>
              <a:rPr lang="kk-KZ" sz="2800" dirty="0">
                <a:solidFill>
                  <a:schemeClr val="tx1"/>
                </a:solidFill>
                <a:latin typeface="Times New Roman" pitchFamily="18" charset="0"/>
                <a:cs typeface="Times New Roman" pitchFamily="18" charset="0"/>
              </a:rPr>
              <a:t>б</a:t>
            </a:r>
            <a:r>
              <a:rPr lang="kk-KZ" sz="2800" dirty="0" smtClean="0">
                <a:solidFill>
                  <a:schemeClr val="tx1"/>
                </a:solidFill>
                <a:latin typeface="Times New Roman" pitchFamily="18" charset="0"/>
                <a:cs typeface="Times New Roman" pitchFamily="18" charset="0"/>
              </a:rPr>
              <a:t>ет –бейнесін құбылту – перевоплощаться;</a:t>
            </a:r>
          </a:p>
          <a:p>
            <a:pPr marL="45720" indent="0">
              <a:spcBef>
                <a:spcPts val="0"/>
              </a:spcBef>
              <a:spcAft>
                <a:spcPts val="0"/>
              </a:spcAft>
              <a:buNone/>
            </a:pPr>
            <a:r>
              <a:rPr lang="kk-KZ" sz="2800" dirty="0">
                <a:solidFill>
                  <a:schemeClr val="tx1"/>
                </a:solidFill>
                <a:latin typeface="Times New Roman" pitchFamily="18" charset="0"/>
                <a:cs typeface="Times New Roman" pitchFamily="18" charset="0"/>
              </a:rPr>
              <a:t>е</a:t>
            </a:r>
            <a:r>
              <a:rPr lang="kk-KZ" sz="2800" dirty="0" smtClean="0">
                <a:solidFill>
                  <a:schemeClr val="tx1"/>
                </a:solidFill>
                <a:latin typeface="Times New Roman" pitchFamily="18" charset="0"/>
                <a:cs typeface="Times New Roman" pitchFamily="18" charset="0"/>
              </a:rPr>
              <a:t>л еркесі – баловень, любимец народа;</a:t>
            </a:r>
          </a:p>
          <a:p>
            <a:pPr marL="45720" indent="0">
              <a:buNone/>
            </a:pPr>
            <a:r>
              <a:rPr lang="kk-KZ" sz="2800" dirty="0" smtClean="0">
                <a:latin typeface="Times New Roman" pitchFamily="18" charset="0"/>
                <a:cs typeface="Times New Roman" pitchFamily="18" charset="0"/>
              </a:rPr>
              <a:t>Албырт жастық – задор, молодость;</a:t>
            </a:r>
          </a:p>
          <a:p>
            <a:pPr marL="45720" indent="0">
              <a:buNone/>
            </a:pPr>
            <a:r>
              <a:rPr lang="kk-KZ" sz="2800" dirty="0" smtClean="0">
                <a:latin typeface="Times New Roman" pitchFamily="18" charset="0"/>
                <a:cs typeface="Times New Roman" pitchFamily="18" charset="0"/>
              </a:rPr>
              <a:t>Тосын қимылдар – неожиданные действия</a:t>
            </a:r>
            <a:endParaRPr lang="ru-RU" sz="28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BEBA8EAE-BF5A-486C-A8C5-ECC9F3942E4B}">
                <a14:imgProps xmlns:a14="http://schemas.microsoft.com/office/drawing/2010/main" xmlns="">
                  <a14:imgLayer r:embed="rId3">
                    <a14:imgEffect>
                      <a14:backgroundRemoval t="0" b="100000" l="0" r="100000">
                        <a14:foregroundMark x1="49318" y1="28571" x2="49318" y2="28571"/>
                        <a14:foregroundMark x1="60682" y1="64796" x2="60682" y2="64796"/>
                      </a14:backgroundRemoval>
                    </a14:imgEffect>
                  </a14:imgLayer>
                </a14:imgProps>
              </a:ext>
              <a:ext uri="{28A0092B-C50C-407E-A947-70E740481C1C}">
                <a14:useLocalDpi xmlns:a14="http://schemas.microsoft.com/office/drawing/2010/main" xmlns="" val="0"/>
              </a:ext>
            </a:extLst>
          </a:blip>
          <a:srcRect/>
          <a:stretch>
            <a:fillRect/>
          </a:stretch>
        </p:blipFill>
        <p:spPr bwMode="auto">
          <a:xfrm>
            <a:off x="7021804" y="5301208"/>
            <a:ext cx="2014692" cy="14981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153252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1088" y="548680"/>
            <a:ext cx="9252520" cy="4896544"/>
          </a:xfrm>
        </p:spPr>
        <p:txBody>
          <a:bodyPr>
            <a:normAutofit/>
          </a:bodyPr>
          <a:lstStyle/>
          <a:p>
            <a:pPr marL="45720" indent="0" algn="ctr">
              <a:buNone/>
            </a:pPr>
            <a:r>
              <a:rPr lang="ru-RU" sz="3200" b="1" i="1" dirty="0" err="1">
                <a:latin typeface="+mj-lt"/>
              </a:rPr>
              <a:t>Қазақтың</a:t>
            </a:r>
            <a:r>
              <a:rPr lang="ru-RU" sz="3200" b="1" i="1" dirty="0">
                <a:latin typeface="+mj-lt"/>
              </a:rPr>
              <a:t> сал-</a:t>
            </a:r>
            <a:r>
              <a:rPr lang="ru-RU" sz="3200" b="1" i="1" dirty="0" err="1">
                <a:latin typeface="+mj-lt"/>
              </a:rPr>
              <a:t>серілері</a:t>
            </a:r>
            <a:r>
              <a:rPr lang="ru-RU" sz="3200" b="1" i="1" dirty="0">
                <a:latin typeface="+mj-lt"/>
              </a:rPr>
              <a:t> мен </a:t>
            </a:r>
            <a:r>
              <a:rPr lang="ru-RU" sz="3200" b="1" i="1" dirty="0" err="1">
                <a:latin typeface="+mj-lt"/>
              </a:rPr>
              <a:t>әнші-ақындары</a:t>
            </a:r>
            <a:endParaRPr lang="ru-RU" sz="3200" i="1" dirty="0">
              <a:latin typeface="+mj-lt"/>
            </a:endParaRPr>
          </a:p>
          <a:p>
            <a:pPr marL="45720" indent="0">
              <a:buNone/>
            </a:pPr>
            <a:endParaRPr lang="ru-RU" b="1" dirty="0" smtClean="0"/>
          </a:p>
          <a:p>
            <a:pPr marL="45720" indent="0">
              <a:buNone/>
            </a:pPr>
            <a:r>
              <a:rPr lang="ru-RU" sz="2400" b="1" dirty="0" err="1" smtClean="0">
                <a:latin typeface="Times New Roman" panose="02020603050405020304" pitchFamily="18" charset="0"/>
                <a:cs typeface="Times New Roman" panose="02020603050405020304" pitchFamily="18" charset="0"/>
              </a:rPr>
              <a:t>Қазақ</a:t>
            </a:r>
            <a:r>
              <a:rPr lang="ru-RU" sz="2400" b="1" dirty="0" smtClean="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музыка </a:t>
            </a:r>
            <a:r>
              <a:rPr lang="ru-RU" sz="2400" b="1" dirty="0" err="1">
                <a:latin typeface="Times New Roman" panose="02020603050405020304" pitchFamily="18" charset="0"/>
                <a:cs typeface="Times New Roman" panose="02020603050405020304" pitchFamily="18" charset="0"/>
              </a:rPr>
              <a:t>өнерінде</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аттары</a:t>
            </a:r>
            <a:r>
              <a:rPr lang="ru-RU" sz="2400" b="1" dirty="0">
                <a:latin typeface="Times New Roman" panose="02020603050405020304" pitchFamily="18" charset="0"/>
                <a:cs typeface="Times New Roman" panose="02020603050405020304" pitchFamily="18" charset="0"/>
              </a:rPr>
              <a:t> алтын </a:t>
            </a:r>
            <a:r>
              <a:rPr lang="ru-RU" sz="2400" b="1" dirty="0" err="1">
                <a:latin typeface="Times New Roman" panose="02020603050405020304" pitchFamily="18" charset="0"/>
                <a:cs typeface="Times New Roman" panose="02020603050405020304" pitchFamily="18" charset="0"/>
              </a:rPr>
              <a:t>әріппен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жазылған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біртуар</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тұлғалар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Біржан</a:t>
            </a:r>
            <a:r>
              <a:rPr lang="ru-RU" sz="2400" dirty="0">
                <a:latin typeface="Times New Roman" panose="02020603050405020304" pitchFamily="18" charset="0"/>
                <a:cs typeface="Times New Roman" panose="02020603050405020304" pitchFamily="18" charset="0"/>
              </a:rPr>
              <a:t> сал, </a:t>
            </a:r>
            <a:r>
              <a:rPr lang="ru-RU" sz="2400" dirty="0" err="1">
                <a:latin typeface="Times New Roman" panose="02020603050405020304" pitchFamily="18" charset="0"/>
                <a:cs typeface="Times New Roman" panose="02020603050405020304" pitchFamily="18" charset="0"/>
              </a:rPr>
              <a:t>Ақан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Сегіз</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Жаяу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Мұса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Үкілі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Ыбырай</a:t>
            </a:r>
            <a:r>
              <a:rPr lang="ru-RU" sz="2400" dirty="0">
                <a:latin typeface="Times New Roman" panose="02020603050405020304" pitchFamily="18" charset="0"/>
                <a:cs typeface="Times New Roman" panose="02020603050405020304" pitchFamily="18" charset="0"/>
              </a:rPr>
              <a:t>, Балуан </a:t>
            </a:r>
            <a:r>
              <a:rPr lang="ru-RU" sz="2400" dirty="0" err="1">
                <a:latin typeface="Times New Roman" panose="02020603050405020304" pitchFamily="18" charset="0"/>
                <a:cs typeface="Times New Roman" panose="02020603050405020304" pitchFamily="18" charset="0"/>
              </a:rPr>
              <a:t>Шолақ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Мәди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Мұхит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Иманжүсіп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Әсет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Естай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т.б</a:t>
            </a:r>
            <a:r>
              <a:rPr lang="ru-RU" sz="2400" dirty="0">
                <a:latin typeface="Times New Roman" panose="02020603050405020304" pitchFamily="18" charset="0"/>
                <a:cs typeface="Times New Roman" panose="02020603050405020304" pitchFamily="18" charset="0"/>
              </a:rPr>
              <a:t>.</a:t>
            </a:r>
          </a:p>
          <a:p>
            <a:endParaRPr lang="ru-RU" dirty="0"/>
          </a:p>
        </p:txBody>
      </p:sp>
      <p:pic>
        <p:nvPicPr>
          <p:cNvPr id="4098" name="Picture 2"/>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ackgroundRemoval t="0" b="100000" l="0" r="100000"/>
                    </a14:imgEffect>
                  </a14:imgLayer>
                </a14:imgProps>
              </a:ext>
              <a:ext uri="{28A0092B-C50C-407E-A947-70E740481C1C}">
                <a14:useLocalDpi xmlns:a14="http://schemas.microsoft.com/office/drawing/2010/main" xmlns="" val="0"/>
              </a:ext>
            </a:extLst>
          </a:blip>
          <a:srcRect/>
          <a:stretch>
            <a:fillRect/>
          </a:stretch>
        </p:blipFill>
        <p:spPr bwMode="auto">
          <a:xfrm rot="1201737">
            <a:off x="7175508" y="3031701"/>
            <a:ext cx="2122577" cy="37272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 uri="{28A0092B-C50C-407E-A947-70E740481C1C}">
                <a14:useLocalDpi xmlns:a14="http://schemas.microsoft.com/office/drawing/2010/main" xmlns="" val="0"/>
              </a:ext>
            </a:extLst>
          </a:blip>
          <a:srcRect/>
          <a:stretch>
            <a:fillRect/>
          </a:stretch>
        </p:blipFill>
        <p:spPr bwMode="auto">
          <a:xfrm>
            <a:off x="-695819" y="3717032"/>
            <a:ext cx="3847379" cy="21545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cstate="print">
            <a:extLst>
              <a:ext uri="{BEBA8EAE-BF5A-486C-A8C5-ECC9F3942E4B}">
                <a14:imgProps xmlns:a14="http://schemas.microsoft.com/office/drawing/2010/main" xmlns="">
                  <a14:imgLayer r:embed="rId7">
                    <a14:imgEffect>
                      <a14:backgroundRemoval t="0" b="100000" l="0" r="100000">
                        <a14:foregroundMark x1="11889" y1="72484" x2="11889" y2="72484"/>
                        <a14:foregroundMark x1="84333" y1="75268" x2="84333" y2="75268"/>
                        <a14:foregroundMark x1="87667" y1="70878" x2="87667" y2="70878"/>
                        <a14:foregroundMark x1="84667" y1="66809" x2="84667" y2="66809"/>
                        <a14:foregroundMark x1="81000" y1="66060" x2="81000" y2="66060"/>
                        <a14:foregroundMark x1="12667" y1="69272" x2="12667" y2="69272"/>
                        <a14:foregroundMark x1="20222" y1="87259" x2="20222" y2="87259"/>
                        <a14:foregroundMark x1="12667" y1="84475" x2="12667" y2="84475"/>
                        <a14:foregroundMark x1="8556" y1="78480" x2="8556" y2="78480"/>
                        <a14:foregroundMark x1="15556" y1="77623" x2="15556" y2="77623"/>
                        <a14:foregroundMark x1="88000" y1="82869" x2="88000" y2="82869"/>
                        <a14:foregroundMark x1="93444" y1="86938" x2="93444" y2="86938"/>
                      </a14:backgroundRemoval>
                    </a14:imgEffect>
                  </a14:imgLayer>
                </a14:imgProps>
              </a:ext>
              <a:ext uri="{28A0092B-C50C-407E-A947-70E740481C1C}">
                <a14:useLocalDpi xmlns:a14="http://schemas.microsoft.com/office/drawing/2010/main" xmlns="" val="0"/>
              </a:ext>
            </a:extLst>
          </a:blip>
          <a:srcRect/>
          <a:stretch>
            <a:fillRect/>
          </a:stretch>
        </p:blipFill>
        <p:spPr bwMode="auto">
          <a:xfrm>
            <a:off x="2483768" y="4005064"/>
            <a:ext cx="2376263" cy="24660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4" name="Picture 2" descr="C:\Users\TS\Desktop\открытый урок.04.04.18 сырой\открытый урок на 3 апреля\ukili_ybyrai-585x735.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259042" y="3566657"/>
            <a:ext cx="1954204" cy="245528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362376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l="7976" t="4549" r="5889" b="9025"/>
          <a:stretch>
            <a:fillRect/>
          </a:stretch>
        </p:blipFill>
        <p:spPr bwMode="auto">
          <a:xfrm>
            <a:off x="0" y="571480"/>
            <a:ext cx="3857620" cy="27146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Объект 2"/>
          <p:cNvSpPr>
            <a:spLocks noGrp="1"/>
          </p:cNvSpPr>
          <p:nvPr>
            <p:ph sz="quarter" idx="13"/>
          </p:nvPr>
        </p:nvSpPr>
        <p:spPr>
          <a:xfrm>
            <a:off x="3714744" y="0"/>
            <a:ext cx="5000660" cy="6643710"/>
          </a:xfrm>
        </p:spPr>
        <p:txBody>
          <a:bodyPr>
            <a:normAutofit fontScale="92500" lnSpcReduction="10000"/>
          </a:bodyPr>
          <a:lstStyle/>
          <a:p>
            <a:pPr marL="45720" indent="0" algn="ctr">
              <a:buNone/>
            </a:pPr>
            <a:r>
              <a:rPr lang="kk-KZ" sz="2800" b="1" i="1" dirty="0"/>
              <a:t>Әнші-ақындардан қалған мұра</a:t>
            </a:r>
            <a:endParaRPr lang="ru-RU" sz="2800" i="1" dirty="0"/>
          </a:p>
          <a:p>
            <a:pPr marL="45720" indent="0">
              <a:buNone/>
            </a:pPr>
            <a:endParaRPr lang="kk-KZ" dirty="0" smtClean="0"/>
          </a:p>
          <a:p>
            <a:pPr marL="45720" indent="0">
              <a:buNone/>
            </a:pPr>
            <a:r>
              <a:rPr lang="kk-KZ" sz="2400" b="1" dirty="0" smtClean="0">
                <a:latin typeface="Times New Roman" panose="02020603050405020304" pitchFamily="18" charset="0"/>
                <a:cs typeface="Times New Roman" panose="02020603050405020304" pitchFamily="18" charset="0"/>
              </a:rPr>
              <a:t>Халқымыздың </a:t>
            </a:r>
            <a:r>
              <a:rPr lang="kk-KZ" sz="2400" b="1" dirty="0">
                <a:latin typeface="Times New Roman" panose="02020603050405020304" pitchFamily="18" charset="0"/>
                <a:cs typeface="Times New Roman" panose="02020603050405020304" pitchFamily="18" charset="0"/>
              </a:rPr>
              <a:t>асыл қазынасының бірі – әнші-ақындардан қалған поэзия және әндер, музыка өнері. Қазақтың ән өнері ұлттық өнер болып халқымызбен бірге жасасып келеді. Дүниеге келгеннен ән тыңдап өскен, бесік жырын тыңдап уанған дала перзенті есейе келе ат үстінде келе жатып та домбырасын жанынан тастамай ән салған. </a:t>
            </a:r>
            <a:r>
              <a:rPr lang="ru-RU" sz="2400" b="1" dirty="0" err="1">
                <a:latin typeface="Times New Roman" panose="02020603050405020304" pitchFamily="18" charset="0"/>
                <a:cs typeface="Times New Roman" panose="02020603050405020304" pitchFamily="18" charset="0"/>
              </a:rPr>
              <a:t>Малшы</a:t>
            </a:r>
            <a:r>
              <a:rPr lang="ru-RU" sz="2400" b="1" dirty="0">
                <a:latin typeface="Times New Roman" panose="02020603050405020304" pitchFamily="18" charset="0"/>
                <a:cs typeface="Times New Roman" panose="02020603050405020304" pitchFamily="18" charset="0"/>
              </a:rPr>
              <a:t> да, </a:t>
            </a:r>
            <a:r>
              <a:rPr lang="ru-RU" sz="2400" b="1" dirty="0" err="1">
                <a:latin typeface="Times New Roman" panose="02020603050405020304" pitchFamily="18" charset="0"/>
                <a:cs typeface="Times New Roman" panose="02020603050405020304" pitchFamily="18" charset="0"/>
              </a:rPr>
              <a:t>жалшы</a:t>
            </a:r>
            <a:r>
              <a:rPr lang="ru-RU" sz="2400" b="1" dirty="0">
                <a:latin typeface="Times New Roman" panose="02020603050405020304" pitchFamily="18" charset="0"/>
                <a:cs typeface="Times New Roman" panose="02020603050405020304" pitchFamily="18" charset="0"/>
              </a:rPr>
              <a:t> да, бай да, </a:t>
            </a:r>
            <a:r>
              <a:rPr lang="ru-RU" sz="2400" b="1" dirty="0" err="1">
                <a:latin typeface="Times New Roman" panose="02020603050405020304" pitchFamily="18" charset="0"/>
                <a:cs typeface="Times New Roman" panose="02020603050405020304" pitchFamily="18" charset="0"/>
              </a:rPr>
              <a:t>кедей</a:t>
            </a:r>
            <a:r>
              <a:rPr lang="ru-RU" sz="2400" b="1" dirty="0">
                <a:latin typeface="Times New Roman" panose="02020603050405020304" pitchFamily="18" charset="0"/>
                <a:cs typeface="Times New Roman" panose="02020603050405020304" pitchFamily="18" charset="0"/>
              </a:rPr>
              <a:t> де </a:t>
            </a:r>
            <a:r>
              <a:rPr lang="ru-RU" sz="2400" b="1" dirty="0" err="1">
                <a:latin typeface="Times New Roman" panose="02020603050405020304" pitchFamily="18" charset="0"/>
                <a:cs typeface="Times New Roman" panose="02020603050405020304" pitchFamily="18" charset="0"/>
              </a:rPr>
              <a:t>өнерден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кенде</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болмаған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Олар</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жанын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толқытқан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мұң</a:t>
            </a:r>
            <a:r>
              <a:rPr lang="ru-RU" sz="2400" b="1" dirty="0">
                <a:latin typeface="Times New Roman" panose="02020603050405020304" pitchFamily="18" charset="0"/>
                <a:cs typeface="Times New Roman" panose="02020603050405020304" pitchFamily="18" charset="0"/>
              </a:rPr>
              <a:t> мен </a:t>
            </a:r>
            <a:r>
              <a:rPr lang="ru-RU" sz="2400" b="1" dirty="0" err="1">
                <a:latin typeface="Times New Roman" panose="02020603050405020304" pitchFamily="18" charset="0"/>
                <a:cs typeface="Times New Roman" panose="02020603050405020304" pitchFamily="18" charset="0"/>
              </a:rPr>
              <a:t>зарын</a:t>
            </a:r>
            <a:r>
              <a:rPr lang="ru-RU" sz="2400" b="1" dirty="0">
                <a:latin typeface="Times New Roman" panose="02020603050405020304" pitchFamily="18" charset="0"/>
                <a:cs typeface="Times New Roman" panose="02020603050405020304" pitchFamily="18" charset="0"/>
              </a:rPr>
              <a:t>, сазы мен </a:t>
            </a:r>
            <a:r>
              <a:rPr lang="ru-RU" sz="2400" b="1" dirty="0" err="1">
                <a:latin typeface="Times New Roman" panose="02020603050405020304" pitchFamily="18" charset="0"/>
                <a:cs typeface="Times New Roman" panose="02020603050405020304" pitchFamily="18" charset="0"/>
              </a:rPr>
              <a:t>назын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әуенге</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қосқан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Жүрегін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ән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тербеген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бабалардан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қалған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асыл</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мұра</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бүгінгі</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заманымызға</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жетіп</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отыр</a:t>
            </a:r>
            <a:r>
              <a:rPr lang="ru-RU" sz="2400" b="1"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xmlns="" val="29715912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07504" y="731520"/>
            <a:ext cx="8928992" cy="5505792"/>
          </a:xfrm>
        </p:spPr>
        <p:txBody>
          <a:bodyPr>
            <a:normAutofit fontScale="92500" lnSpcReduction="20000"/>
          </a:bodyPr>
          <a:lstStyle/>
          <a:p>
            <a:pPr marL="45720" indent="0">
              <a:buNone/>
            </a:pPr>
            <a:r>
              <a:rPr lang="ru-RU" sz="3800" b="1" i="1" dirty="0" err="1"/>
              <a:t>Әнші-ақындардан</a:t>
            </a:r>
            <a:r>
              <a:rPr lang="ru-RU" sz="3800" b="1" i="1" dirty="0"/>
              <a:t> </a:t>
            </a:r>
            <a:r>
              <a:rPr lang="ru-RU" sz="3800" b="1" i="1" dirty="0" err="1"/>
              <a:t>қалған</a:t>
            </a:r>
            <a:r>
              <a:rPr lang="ru-RU" sz="3800" b="1" i="1" dirty="0"/>
              <a:t> </a:t>
            </a:r>
            <a:r>
              <a:rPr lang="ru-RU" sz="3800" b="1" i="1" dirty="0" err="1"/>
              <a:t>мұраның</a:t>
            </a:r>
            <a:r>
              <a:rPr lang="ru-RU" sz="3800" b="1" i="1" dirty="0"/>
              <a:t> </a:t>
            </a:r>
            <a:r>
              <a:rPr lang="ru-RU" sz="3800" b="1" i="1" dirty="0" err="1"/>
              <a:t>ерекшеліктері</a:t>
            </a:r>
            <a:endParaRPr lang="ru-RU" sz="3800" i="1" dirty="0"/>
          </a:p>
          <a:p>
            <a:pPr marL="45720" indent="0">
              <a:buNone/>
            </a:pPr>
            <a:endParaRPr lang="ru-RU" b="1" dirty="0" smtClean="0"/>
          </a:p>
          <a:p>
            <a:pPr marL="45720" indent="0">
              <a:buNone/>
            </a:pPr>
            <a:r>
              <a:rPr lang="ru-RU" sz="2600" b="1" dirty="0" err="1" smtClean="0">
                <a:latin typeface="Times New Roman" panose="02020603050405020304" pitchFamily="18" charset="0"/>
                <a:cs typeface="Times New Roman" panose="02020603050405020304" pitchFamily="18" charset="0"/>
              </a:rPr>
              <a:t>Әнші-ақындардан</a:t>
            </a:r>
            <a:r>
              <a:rPr lang="ru-RU" sz="2600" b="1" dirty="0" smtClean="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қалған</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мұраның</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ерекшеліктері</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алуан</a:t>
            </a:r>
            <a:r>
              <a:rPr lang="ru-RU" sz="2600" b="1" dirty="0">
                <a:latin typeface="Times New Roman" panose="02020603050405020304" pitchFamily="18" charset="0"/>
                <a:cs typeface="Times New Roman" panose="02020603050405020304" pitchFamily="18" charset="0"/>
              </a:rPr>
              <a:t> </a:t>
            </a:r>
            <a:r>
              <a:rPr lang="ru-RU" sz="2600" b="1" dirty="0" err="1">
                <a:latin typeface="Times New Roman" panose="02020603050405020304" pitchFamily="18" charset="0"/>
                <a:cs typeface="Times New Roman" panose="02020603050405020304" pitchFamily="18" charset="0"/>
              </a:rPr>
              <a:t>түрлі</a:t>
            </a:r>
            <a:r>
              <a:rPr lang="ru-RU" sz="2600" b="1" dirty="0">
                <a:latin typeface="Times New Roman" panose="02020603050405020304" pitchFamily="18" charset="0"/>
                <a:cs typeface="Times New Roman" panose="02020603050405020304" pitchFamily="18" charset="0"/>
              </a:rPr>
              <a:t>:</a:t>
            </a:r>
            <a:endParaRPr lang="ru-RU" sz="2600" dirty="0">
              <a:latin typeface="Times New Roman" panose="02020603050405020304" pitchFamily="18" charset="0"/>
              <a:cs typeface="Times New Roman" panose="02020603050405020304" pitchFamily="18" charset="0"/>
            </a:endParaRPr>
          </a:p>
          <a:p>
            <a:pPr marL="45720" indent="0">
              <a:buNone/>
            </a:pP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олардың</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басты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өнері</a:t>
            </a: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сөз</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құдіретін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меңгеруі</a:t>
            </a:r>
            <a:r>
              <a:rPr lang="ru-RU" sz="2600" dirty="0">
                <a:latin typeface="Times New Roman" panose="02020603050405020304" pitchFamily="18" charset="0"/>
                <a:cs typeface="Times New Roman" panose="02020603050405020304" pitchFamily="18" charset="0"/>
              </a:rPr>
              <a:t>;</a:t>
            </a:r>
          </a:p>
          <a:p>
            <a:pPr marL="45720" indent="0">
              <a:buNone/>
            </a:pP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ақындық</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өнері</a:t>
            </a:r>
            <a:r>
              <a:rPr lang="ru-RU" sz="2600" dirty="0">
                <a:latin typeface="Times New Roman" panose="02020603050405020304" pitchFamily="18" charset="0"/>
                <a:cs typeface="Times New Roman" panose="02020603050405020304" pitchFamily="18" charset="0"/>
              </a:rPr>
              <a:t>;</a:t>
            </a:r>
          </a:p>
          <a:p>
            <a:pPr marL="45720" indent="0">
              <a:buNone/>
            </a:pP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туған</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жерге</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туған</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елге</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сүйген</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жарға</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деген</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махаббаттарын</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өз</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сезімі</a:t>
            </a:r>
            <a:r>
              <a:rPr lang="ru-RU" sz="2600" dirty="0" smtClean="0">
                <a:latin typeface="Times New Roman" panose="02020603050405020304" pitchFamily="18" charset="0"/>
                <a:cs typeface="Times New Roman" panose="02020603050405020304" pitchFamily="18" charset="0"/>
              </a:rPr>
              <a:t> мен </a:t>
            </a:r>
            <a:r>
              <a:rPr lang="ru-RU" sz="2600" dirty="0" err="1" smtClean="0">
                <a:latin typeface="Times New Roman" panose="02020603050405020304" pitchFamily="18" charset="0"/>
                <a:cs typeface="Times New Roman" panose="02020603050405020304" pitchFamily="18" charset="0"/>
              </a:rPr>
              <a:t>көңіл</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күйлерін</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әнмен</a:t>
            </a: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жеткізуі</a:t>
            </a:r>
            <a:r>
              <a:rPr lang="ru-RU" sz="2600" dirty="0" smtClean="0">
                <a:latin typeface="Times New Roman" panose="02020603050405020304" pitchFamily="18" charset="0"/>
                <a:cs typeface="Times New Roman" panose="02020603050405020304" pitchFamily="18" charset="0"/>
              </a:rPr>
              <a:t>;</a:t>
            </a:r>
          </a:p>
          <a:p>
            <a:pPr marL="45720" indent="0">
              <a:buNone/>
            </a:pPr>
            <a:r>
              <a:rPr lang="ru-RU" sz="2600" dirty="0" smtClean="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тырнағын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батырып</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үстемдігін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танытқан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жер</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аударып</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түрмеге</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қамаған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әкім-төрелерге</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өкпе-назын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ашуын</a:t>
            </a:r>
            <a:r>
              <a:rPr lang="ru-RU" sz="2600" dirty="0">
                <a:latin typeface="Times New Roman" panose="02020603050405020304" pitchFamily="18" charset="0"/>
                <a:cs typeface="Times New Roman" panose="02020603050405020304" pitchFamily="18" charset="0"/>
              </a:rPr>
              <a:t> да </a:t>
            </a:r>
            <a:r>
              <a:rPr lang="ru-RU" sz="2600" dirty="0" err="1">
                <a:latin typeface="Times New Roman" panose="02020603050405020304" pitchFamily="18" charset="0"/>
                <a:cs typeface="Times New Roman" panose="02020603050405020304" pitchFamily="18" charset="0"/>
              </a:rPr>
              <a:t>өлеңмен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шығарып</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әнмен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жеткізгені</a:t>
            </a:r>
            <a:r>
              <a:rPr lang="ru-RU" sz="2600" dirty="0">
                <a:latin typeface="Times New Roman" panose="02020603050405020304" pitchFamily="18" charset="0"/>
                <a:cs typeface="Times New Roman" panose="02020603050405020304" pitchFamily="18" charset="0"/>
              </a:rPr>
              <a:t>;</a:t>
            </a:r>
          </a:p>
          <a:p>
            <a:pPr marL="45720" indent="0">
              <a:buNone/>
            </a:pP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олардың</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ән-жырларында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шекара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болмауы</a:t>
            </a: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әнді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іліп</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алып</a:t>
            </a:r>
            <a:r>
              <a:rPr lang="ru-RU" sz="2600" dirty="0">
                <a:latin typeface="Times New Roman" panose="02020603050405020304" pitchFamily="18" charset="0"/>
                <a:cs typeface="Times New Roman" panose="02020603050405020304" pitchFamily="18" charset="0"/>
              </a:rPr>
              <a:t> ел </a:t>
            </a:r>
            <a:r>
              <a:rPr lang="ru-RU" sz="2600" dirty="0" err="1">
                <a:latin typeface="Times New Roman" panose="02020603050405020304" pitchFamily="18" charset="0"/>
                <a:cs typeface="Times New Roman" panose="02020603050405020304" pitchFamily="18" charset="0"/>
              </a:rPr>
              <a:t>болып</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жырлауы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атадан</a:t>
            </a:r>
            <a:r>
              <a:rPr lang="ru-RU" sz="2600" dirty="0">
                <a:latin typeface="Times New Roman" panose="02020603050405020304" pitchFamily="18" charset="0"/>
                <a:cs typeface="Times New Roman" panose="02020603050405020304" pitchFamily="18" charset="0"/>
              </a:rPr>
              <a:t> бала </a:t>
            </a:r>
            <a:r>
              <a:rPr lang="ru-RU" sz="2600" dirty="0" err="1">
                <a:latin typeface="Times New Roman" panose="02020603050405020304" pitchFamily="18" charset="0"/>
                <a:cs typeface="Times New Roman" panose="02020603050405020304" pitchFamily="18" charset="0"/>
              </a:rPr>
              <a:t>үйреніп</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ол</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өнердің</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ән-керуені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бүгінге</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жетуі</a:t>
            </a:r>
            <a:r>
              <a:rPr lang="ru-RU" sz="2600"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xmlns="" val="1179065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143000" y="476672"/>
            <a:ext cx="6400800" cy="3729568"/>
          </a:xfrm>
        </p:spPr>
        <p:txBody>
          <a:bodyPr>
            <a:normAutofit/>
          </a:bodyPr>
          <a:lstStyle/>
          <a:p>
            <a:pPr marL="45720" indent="0" algn="ctr">
              <a:buNone/>
            </a:pPr>
            <a:r>
              <a:rPr lang="kk-KZ" sz="4000" b="1" dirty="0">
                <a:solidFill>
                  <a:srgbClr val="FF0000"/>
                </a:solidFill>
                <a:latin typeface="Times New Roman" pitchFamily="18" charset="0"/>
                <a:cs typeface="Times New Roman" pitchFamily="18" charset="0"/>
              </a:rPr>
              <a:t>Мәтінмен </a:t>
            </a:r>
            <a:r>
              <a:rPr lang="kk-KZ" sz="4000" b="1" dirty="0" smtClean="0">
                <a:solidFill>
                  <a:srgbClr val="FF0000"/>
                </a:solidFill>
                <a:latin typeface="Times New Roman" pitchFamily="18" charset="0"/>
                <a:cs typeface="Times New Roman" pitchFamily="18" charset="0"/>
              </a:rPr>
              <a:t>жұмыс</a:t>
            </a:r>
            <a:endParaRPr lang="ru-RU" sz="4000" b="1" dirty="0">
              <a:solidFill>
                <a:srgbClr val="FF0000"/>
              </a:solidFill>
              <a:latin typeface="Times New Roman" pitchFamily="18" charset="0"/>
              <a:cs typeface="Times New Roman" pitchFamily="18" charset="0"/>
            </a:endParaRPr>
          </a:p>
        </p:txBody>
      </p:sp>
      <p:graphicFrame>
        <p:nvGraphicFramePr>
          <p:cNvPr id="4" name="Схема 3"/>
          <p:cNvGraphicFramePr/>
          <p:nvPr>
            <p:extLst>
              <p:ext uri="{D42A27DB-BD31-4B8C-83A1-F6EECF244321}">
                <p14:modId xmlns:p14="http://schemas.microsoft.com/office/powerpoint/2010/main" xmlns="" val="1325109942"/>
              </p:ext>
            </p:extLst>
          </p:nvPr>
        </p:nvGraphicFramePr>
        <p:xfrm>
          <a:off x="467544" y="1844824"/>
          <a:ext cx="8496944"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1355052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42916" y="201812"/>
            <a:ext cx="8712968" cy="6624736"/>
          </a:xfrm>
        </p:spPr>
        <p:txBody>
          <a:bodyPr/>
          <a:lstStyle/>
          <a:p>
            <a:pPr marL="45720" indent="0" algn="ctr">
              <a:buNone/>
            </a:pPr>
            <a:r>
              <a:rPr lang="kk-KZ" sz="2000" dirty="0" smtClean="0">
                <a:solidFill>
                  <a:srgbClr val="7030A0"/>
                </a:solidFill>
                <a:latin typeface="Times New Roman" pitchFamily="18" charset="0"/>
                <a:cs typeface="Times New Roman" pitchFamily="18" charset="0"/>
              </a:rPr>
              <a:t>Жаңа сөздерді меңгерту мақсатында </a:t>
            </a:r>
            <a:r>
              <a:rPr lang="kk-KZ" sz="2000" b="1" dirty="0" smtClean="0">
                <a:solidFill>
                  <a:srgbClr val="FF0000"/>
                </a:solidFill>
                <a:latin typeface="Times New Roman" pitchFamily="18" charset="0"/>
                <a:cs typeface="Times New Roman" pitchFamily="18" charset="0"/>
              </a:rPr>
              <a:t>«Сөздер пирамидасы» </a:t>
            </a:r>
            <a:r>
              <a:rPr lang="kk-KZ" sz="2000" dirty="0" smtClean="0">
                <a:solidFill>
                  <a:srgbClr val="7030A0"/>
                </a:solidFill>
                <a:latin typeface="Times New Roman" pitchFamily="18" charset="0"/>
                <a:cs typeface="Times New Roman" pitchFamily="18" charset="0"/>
              </a:rPr>
              <a:t>әдісін қолдану.. Оқушылар осы берілген сөйлемдерді  жалғастырып, өз ойларын пирамиданың ішіне жазып шығады.</a:t>
            </a:r>
            <a:endParaRPr lang="ru-RU" sz="2000" dirty="0" smtClean="0">
              <a:solidFill>
                <a:srgbClr val="7030A0"/>
              </a:solidFill>
              <a:latin typeface="Times New Roman" pitchFamily="18" charset="0"/>
              <a:cs typeface="Times New Roman" pitchFamily="18" charset="0"/>
            </a:endParaRPr>
          </a:p>
          <a:p>
            <a:pPr marL="45720" indent="0">
              <a:buNone/>
            </a:pPr>
            <a:endParaRPr lang="ru-RU" dirty="0">
              <a:latin typeface="Times New Roman" pitchFamily="18" charset="0"/>
              <a:cs typeface="Times New Roman" pitchFamily="18" charset="0"/>
            </a:endParaRPr>
          </a:p>
        </p:txBody>
      </p:sp>
      <p:graphicFrame>
        <p:nvGraphicFramePr>
          <p:cNvPr id="4" name="Схема 3"/>
          <p:cNvGraphicFramePr/>
          <p:nvPr>
            <p:extLst>
              <p:ext uri="{D42A27DB-BD31-4B8C-83A1-F6EECF244321}">
                <p14:modId xmlns:p14="http://schemas.microsoft.com/office/powerpoint/2010/main" xmlns="" val="2875132275"/>
              </p:ext>
            </p:extLst>
          </p:nvPr>
        </p:nvGraphicFramePr>
        <p:xfrm>
          <a:off x="251520" y="2132856"/>
          <a:ext cx="8568952"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Овал 11"/>
          <p:cNvSpPr/>
          <p:nvPr/>
        </p:nvSpPr>
        <p:spPr>
          <a:xfrm>
            <a:off x="2609484" y="2047528"/>
            <a:ext cx="936104" cy="1008112"/>
          </a:xfrm>
          <a:prstGeom prst="ellipse">
            <a:avLst/>
          </a:prstGeom>
          <a:blipFill rotWithShape="0">
            <a:blip r:embed="rId6"/>
            <a:stretch>
              <a:fillRect/>
            </a:stretch>
          </a:blipFill>
          <a:ln>
            <a:solidFill>
              <a:srgbClr val="00B0F0"/>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3" name="Овал 12"/>
          <p:cNvSpPr/>
          <p:nvPr/>
        </p:nvSpPr>
        <p:spPr>
          <a:xfrm>
            <a:off x="1331640" y="3307544"/>
            <a:ext cx="936104" cy="1008112"/>
          </a:xfrm>
          <a:prstGeom prst="ellipse">
            <a:avLst/>
          </a:prstGeom>
          <a:blipFill rotWithShape="0">
            <a:blip r:embed="rId6"/>
            <a:stretch>
              <a:fillRect/>
            </a:stretch>
          </a:blipFill>
          <a:ln>
            <a:solidFill>
              <a:srgbClr val="00B0F0"/>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4" name="Овал 13"/>
          <p:cNvSpPr/>
          <p:nvPr/>
        </p:nvSpPr>
        <p:spPr>
          <a:xfrm>
            <a:off x="251520" y="4581128"/>
            <a:ext cx="936104" cy="1008112"/>
          </a:xfrm>
          <a:prstGeom prst="ellipse">
            <a:avLst/>
          </a:prstGeom>
          <a:blipFill rotWithShape="0">
            <a:blip r:embed="rId6"/>
            <a:stretch>
              <a:fillRect/>
            </a:stretch>
          </a:blipFill>
          <a:ln>
            <a:solidFill>
              <a:srgbClr val="00B0F0"/>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6" name="Овал 15"/>
          <p:cNvSpPr/>
          <p:nvPr/>
        </p:nvSpPr>
        <p:spPr>
          <a:xfrm>
            <a:off x="6721777" y="3390217"/>
            <a:ext cx="802551" cy="686856"/>
          </a:xfrm>
          <a:prstGeom prst="ellipse">
            <a:avLst/>
          </a:prstGeom>
          <a:blipFill rotWithShape="0">
            <a:blip r:embed="rId6"/>
            <a:stretch>
              <a:fillRect/>
            </a:stretch>
          </a:blipFill>
          <a:ln>
            <a:solidFill>
              <a:srgbClr val="00B0F0"/>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8" name="Равнобедренный треугольник 17"/>
          <p:cNvSpPr/>
          <p:nvPr/>
        </p:nvSpPr>
        <p:spPr>
          <a:xfrm>
            <a:off x="3077536" y="2156768"/>
            <a:ext cx="2934624" cy="1515064"/>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kk-KZ" sz="2400" b="1" dirty="0">
                <a:solidFill>
                  <a:schemeClr val="tx1"/>
                </a:solidFill>
                <a:latin typeface="Times New Roman" pitchFamily="18" charset="0"/>
                <a:cs typeface="Times New Roman" pitchFamily="18" charset="0"/>
              </a:rPr>
              <a:t>Ең маңызды бір нәрсе </a:t>
            </a:r>
            <a:endParaRPr lang="ru-RU" sz="2400" b="1" dirty="0">
              <a:solidFill>
                <a:schemeClr val="tx1"/>
              </a:solidFill>
              <a:latin typeface="Times New Roman" pitchFamily="18" charset="0"/>
              <a:cs typeface="Times New Roman" pitchFamily="18" charset="0"/>
            </a:endParaRPr>
          </a:p>
          <a:p>
            <a:pPr algn="ctr"/>
            <a:endParaRPr lang="ru-RU" dirty="0"/>
          </a:p>
        </p:txBody>
      </p:sp>
      <p:sp>
        <p:nvSpPr>
          <p:cNvPr id="20" name="TextBox 19"/>
          <p:cNvSpPr txBox="1"/>
          <p:nvPr/>
        </p:nvSpPr>
        <p:spPr>
          <a:xfrm>
            <a:off x="2732985" y="3811600"/>
            <a:ext cx="4112840" cy="723275"/>
          </a:xfrm>
          <a:prstGeom prst="rect">
            <a:avLst/>
          </a:prstGeom>
          <a:noFill/>
        </p:spPr>
        <p:txBody>
          <a:bodyPr wrap="square" rtlCol="0">
            <a:spAutoFit/>
          </a:bodyPr>
          <a:lstStyle/>
          <a:p>
            <a:pPr lvl="0"/>
            <a:r>
              <a:rPr lang="kk-KZ" sz="2300" b="1" dirty="0">
                <a:latin typeface="Times New Roman" pitchFamily="18" charset="0"/>
                <a:cs typeface="Times New Roman" pitchFamily="18" charset="0"/>
              </a:rPr>
              <a:t>Білгіңіз </a:t>
            </a:r>
            <a:r>
              <a:rPr lang="kk-KZ" sz="2300" b="1" dirty="0" smtClean="0">
                <a:latin typeface="Times New Roman" pitchFamily="18" charset="0"/>
                <a:cs typeface="Times New Roman" pitchFamily="18" charset="0"/>
              </a:rPr>
              <a:t>келетін</a:t>
            </a:r>
            <a:r>
              <a:rPr lang="ru-RU" sz="2300" b="1" dirty="0" smtClean="0">
                <a:latin typeface="Times New Roman" pitchFamily="18" charset="0"/>
                <a:cs typeface="Times New Roman" pitchFamily="18" charset="0"/>
              </a:rPr>
              <a:t> </a:t>
            </a:r>
            <a:r>
              <a:rPr lang="kk-KZ" sz="2300" b="1" dirty="0" smtClean="0">
                <a:latin typeface="Times New Roman" pitchFamily="18" charset="0"/>
                <a:cs typeface="Times New Roman" pitchFamily="18" charset="0"/>
              </a:rPr>
              <a:t>екі </a:t>
            </a:r>
            <a:r>
              <a:rPr lang="kk-KZ" sz="2300" b="1" dirty="0">
                <a:latin typeface="Times New Roman" pitchFamily="18" charset="0"/>
                <a:cs typeface="Times New Roman" pitchFamily="18" charset="0"/>
              </a:rPr>
              <a:t>нәрсе</a:t>
            </a:r>
            <a:endParaRPr lang="ru-RU" sz="2300" b="1" dirty="0">
              <a:latin typeface="Times New Roman" pitchFamily="18" charset="0"/>
              <a:cs typeface="Times New Roman" pitchFamily="18" charset="0"/>
            </a:endParaRPr>
          </a:p>
          <a:p>
            <a:endParaRPr lang="ru-RU" dirty="0"/>
          </a:p>
        </p:txBody>
      </p:sp>
      <p:sp>
        <p:nvSpPr>
          <p:cNvPr id="21" name="TextBox 20"/>
          <p:cNvSpPr txBox="1"/>
          <p:nvPr/>
        </p:nvSpPr>
        <p:spPr>
          <a:xfrm>
            <a:off x="2488428" y="4723546"/>
            <a:ext cx="4112840" cy="738664"/>
          </a:xfrm>
          <a:prstGeom prst="rect">
            <a:avLst/>
          </a:prstGeom>
          <a:noFill/>
        </p:spPr>
        <p:txBody>
          <a:bodyPr wrap="square" rtlCol="0">
            <a:spAutoFit/>
          </a:bodyPr>
          <a:lstStyle/>
          <a:p>
            <a:pPr lvl="0"/>
            <a:r>
              <a:rPr lang="kk-KZ" sz="2400" b="1" dirty="0">
                <a:latin typeface="Times New Roman" pitchFamily="18" charset="0"/>
                <a:cs typeface="Times New Roman" pitchFamily="18" charset="0"/>
              </a:rPr>
              <a:t>Білгіңіз </a:t>
            </a:r>
            <a:r>
              <a:rPr lang="kk-KZ" sz="2400" b="1" dirty="0" smtClean="0">
                <a:latin typeface="Times New Roman" pitchFamily="18" charset="0"/>
                <a:cs typeface="Times New Roman" pitchFamily="18" charset="0"/>
              </a:rPr>
              <a:t>келетін</a:t>
            </a:r>
            <a:r>
              <a:rPr lang="ru-RU" sz="2400" b="1" dirty="0" smtClean="0">
                <a:latin typeface="Times New Roman" pitchFamily="18" charset="0"/>
                <a:cs typeface="Times New Roman" pitchFamily="18" charset="0"/>
              </a:rPr>
              <a:t> </a:t>
            </a:r>
            <a:r>
              <a:rPr lang="kk-KZ" sz="2400" b="1" dirty="0" smtClean="0">
                <a:latin typeface="Times New Roman" pitchFamily="18" charset="0"/>
                <a:cs typeface="Times New Roman" pitchFamily="18" charset="0"/>
              </a:rPr>
              <a:t>үш </a:t>
            </a:r>
            <a:r>
              <a:rPr lang="kk-KZ" sz="2400" b="1" dirty="0">
                <a:latin typeface="Times New Roman" pitchFamily="18" charset="0"/>
                <a:cs typeface="Times New Roman" pitchFamily="18" charset="0"/>
              </a:rPr>
              <a:t>нәрсе</a:t>
            </a:r>
            <a:endParaRPr lang="ru-RU" sz="2400" b="1" dirty="0">
              <a:latin typeface="Times New Roman" pitchFamily="18" charset="0"/>
              <a:cs typeface="Times New Roman" pitchFamily="18" charset="0"/>
            </a:endParaRPr>
          </a:p>
          <a:p>
            <a:endParaRPr lang="ru-RU" dirty="0"/>
          </a:p>
        </p:txBody>
      </p:sp>
      <p:sp>
        <p:nvSpPr>
          <p:cNvPr id="22" name="Овал 21"/>
          <p:cNvSpPr/>
          <p:nvPr/>
        </p:nvSpPr>
        <p:spPr>
          <a:xfrm>
            <a:off x="7708094" y="4553196"/>
            <a:ext cx="1117695" cy="1063975"/>
          </a:xfrm>
          <a:prstGeom prst="ellipse">
            <a:avLst/>
          </a:prstGeom>
          <a:blipFill rotWithShape="0">
            <a:blip r:embed="rId6"/>
            <a:stretch>
              <a:fillRect/>
            </a:stretch>
          </a:blipFill>
          <a:ln>
            <a:solidFill>
              <a:srgbClr val="00B0F0"/>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3" name="Овал 22"/>
          <p:cNvSpPr/>
          <p:nvPr/>
        </p:nvSpPr>
        <p:spPr>
          <a:xfrm>
            <a:off x="5446509" y="2019596"/>
            <a:ext cx="1117695" cy="1063975"/>
          </a:xfrm>
          <a:prstGeom prst="ellipse">
            <a:avLst/>
          </a:prstGeom>
          <a:blipFill rotWithShape="0">
            <a:blip r:embed="rId6"/>
            <a:stretch>
              <a:fillRect/>
            </a:stretch>
          </a:blipFill>
          <a:ln>
            <a:solidFill>
              <a:srgbClr val="00B0F0"/>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4" name="Овал 23"/>
          <p:cNvSpPr/>
          <p:nvPr/>
        </p:nvSpPr>
        <p:spPr>
          <a:xfrm>
            <a:off x="2518688" y="2047528"/>
            <a:ext cx="1117695" cy="1063975"/>
          </a:xfrm>
          <a:prstGeom prst="ellipse">
            <a:avLst/>
          </a:prstGeom>
          <a:blipFill rotWithShape="0">
            <a:blip r:embed="rId6"/>
            <a:stretch>
              <a:fillRect/>
            </a:stretch>
          </a:blipFill>
          <a:ln>
            <a:solidFill>
              <a:srgbClr val="00B0F0"/>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ru-RU" dirty="0"/>
          </a:p>
        </p:txBody>
      </p:sp>
      <p:sp>
        <p:nvSpPr>
          <p:cNvPr id="25" name="Овал 24"/>
          <p:cNvSpPr/>
          <p:nvPr/>
        </p:nvSpPr>
        <p:spPr>
          <a:xfrm>
            <a:off x="1240844" y="3279612"/>
            <a:ext cx="1117695" cy="1063975"/>
          </a:xfrm>
          <a:prstGeom prst="ellipse">
            <a:avLst/>
          </a:prstGeom>
          <a:blipFill rotWithShape="0">
            <a:blip r:embed="rId6"/>
            <a:stretch>
              <a:fillRect/>
            </a:stretch>
          </a:blipFill>
          <a:ln>
            <a:solidFill>
              <a:srgbClr val="00B0F0"/>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6" name="Овал 25"/>
          <p:cNvSpPr/>
          <p:nvPr/>
        </p:nvSpPr>
        <p:spPr>
          <a:xfrm>
            <a:off x="159436" y="4560890"/>
            <a:ext cx="1117695" cy="1063975"/>
          </a:xfrm>
          <a:prstGeom prst="ellipse">
            <a:avLst/>
          </a:prstGeom>
          <a:blipFill rotWithShape="0">
            <a:blip r:embed="rId6"/>
            <a:stretch>
              <a:fillRect/>
            </a:stretch>
          </a:blipFill>
          <a:ln>
            <a:solidFill>
              <a:srgbClr val="00B0F0"/>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9" name="Овал 18"/>
          <p:cNvSpPr/>
          <p:nvPr/>
        </p:nvSpPr>
        <p:spPr>
          <a:xfrm>
            <a:off x="4078606" y="1279970"/>
            <a:ext cx="932484" cy="820937"/>
          </a:xfrm>
          <a:prstGeom prst="ellipse">
            <a:avLst/>
          </a:prstGeom>
          <a:blipFill rotWithShape="0">
            <a:blip r:embed="rId6"/>
            <a:stretch>
              <a:fillRect/>
            </a:stretch>
          </a:blipFill>
          <a:ln>
            <a:solidFill>
              <a:srgbClr val="00B0F0"/>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27" name="Овал 26"/>
          <p:cNvSpPr/>
          <p:nvPr/>
        </p:nvSpPr>
        <p:spPr>
          <a:xfrm>
            <a:off x="6564203" y="3279612"/>
            <a:ext cx="1117695" cy="1063975"/>
          </a:xfrm>
          <a:prstGeom prst="ellipse">
            <a:avLst/>
          </a:prstGeom>
          <a:blipFill rotWithShape="0">
            <a:blip r:embed="rId6"/>
            <a:stretch>
              <a:fillRect/>
            </a:stretch>
          </a:blipFill>
          <a:ln>
            <a:solidFill>
              <a:srgbClr val="00B0F0"/>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xmlns="" val="37305272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35241" y="255017"/>
            <a:ext cx="8352928" cy="2921084"/>
          </a:xfrm>
        </p:spPr>
        <p:txBody>
          <a:bodyPr>
            <a:normAutofit/>
          </a:bodyPr>
          <a:lstStyle/>
          <a:p>
            <a:pPr marL="45720" indent="0" algn="ctr">
              <a:buNone/>
            </a:pPr>
            <a:r>
              <a:rPr lang="kk-KZ" sz="4800" b="1" i="1" dirty="0" smtClean="0">
                <a:solidFill>
                  <a:srgbClr val="FF0000"/>
                </a:solidFill>
                <a:latin typeface="Times New Roman" pitchFamily="18" charset="0"/>
                <a:cs typeface="Times New Roman" pitchFamily="18" charset="0"/>
              </a:rPr>
              <a:t>Рефлексия</a:t>
            </a:r>
          </a:p>
          <a:p>
            <a:pPr marL="45720" indent="0" algn="ctr">
              <a:buNone/>
            </a:pPr>
            <a:endParaRPr lang="ru-RU" sz="3600" dirty="0">
              <a:solidFill>
                <a:srgbClr val="FF0000"/>
              </a:solidFill>
              <a:latin typeface="Times New Roman" pitchFamily="18" charset="0"/>
              <a:cs typeface="Times New Roman" pitchFamily="18" charset="0"/>
            </a:endParaRPr>
          </a:p>
          <a:p>
            <a:pPr marL="45720" indent="0" algn="ctr">
              <a:buNone/>
            </a:pPr>
            <a:endParaRPr lang="ru-RU" sz="3600" b="1" dirty="0">
              <a:latin typeface="Times New Roman" pitchFamily="18" charset="0"/>
              <a:cs typeface="Times New Roman" pitchFamily="18" charset="0"/>
            </a:endParaRPr>
          </a:p>
        </p:txBody>
      </p:sp>
      <p:grpSp>
        <p:nvGrpSpPr>
          <p:cNvPr id="13" name="Группа 12"/>
          <p:cNvGrpSpPr/>
          <p:nvPr/>
        </p:nvGrpSpPr>
        <p:grpSpPr>
          <a:xfrm>
            <a:off x="427230" y="4677137"/>
            <a:ext cx="8568951" cy="1056118"/>
            <a:chOff x="0" y="3408377"/>
            <a:chExt cx="8568951" cy="1056118"/>
          </a:xfrm>
        </p:grpSpPr>
        <p:sp>
          <p:nvSpPr>
            <p:cNvPr id="15" name="Трапеция 14"/>
            <p:cNvSpPr/>
            <p:nvPr/>
          </p:nvSpPr>
          <p:spPr>
            <a:xfrm>
              <a:off x="0" y="3408377"/>
              <a:ext cx="8568951" cy="1056118"/>
            </a:xfrm>
            <a:prstGeom prst="trapezoid">
              <a:avLst>
                <a:gd name="adj" fmla="val 95968"/>
              </a:avLst>
            </a:prstGeom>
            <a:solidFill>
              <a:srgbClr val="7030A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Трапеция 4"/>
            <p:cNvSpPr/>
            <p:nvPr/>
          </p:nvSpPr>
          <p:spPr>
            <a:xfrm>
              <a:off x="1499566" y="3408377"/>
              <a:ext cx="5569818" cy="10561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830" tIns="36830" rIns="36830" bIns="368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4400" b="1" dirty="0" smtClean="0">
                  <a:solidFill>
                    <a:schemeClr val="bg1">
                      <a:lumMod val="95000"/>
                    </a:schemeClr>
                  </a:solidFill>
                  <a:latin typeface="Times New Roman" pitchFamily="18" charset="0"/>
                  <a:cs typeface="Times New Roman" pitchFamily="18" charset="0"/>
                </a:rPr>
                <a:t>Ең қажеттісі</a:t>
              </a:r>
              <a:endParaRPr lang="ru-RU" sz="2900" b="1" kern="1200" dirty="0"/>
            </a:p>
          </p:txBody>
        </p:sp>
      </p:grpSp>
      <p:grpSp>
        <p:nvGrpSpPr>
          <p:cNvPr id="17" name="Группа 16"/>
          <p:cNvGrpSpPr/>
          <p:nvPr/>
        </p:nvGrpSpPr>
        <p:grpSpPr>
          <a:xfrm>
            <a:off x="1440763" y="3621019"/>
            <a:ext cx="6541886" cy="1056118"/>
            <a:chOff x="1013532" y="2352259"/>
            <a:chExt cx="6541886" cy="1056118"/>
          </a:xfrm>
        </p:grpSpPr>
        <p:sp>
          <p:nvSpPr>
            <p:cNvPr id="18" name="Трапеция 17"/>
            <p:cNvSpPr/>
            <p:nvPr/>
          </p:nvSpPr>
          <p:spPr>
            <a:xfrm>
              <a:off x="1013532" y="2352259"/>
              <a:ext cx="6541886" cy="1056118"/>
            </a:xfrm>
            <a:prstGeom prst="trapezoid">
              <a:avLst>
                <a:gd name="adj" fmla="val 95968"/>
              </a:avLst>
            </a:prstGeom>
            <a:solidFill>
              <a:srgbClr val="FFFF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Трапеция 4"/>
            <p:cNvSpPr/>
            <p:nvPr/>
          </p:nvSpPr>
          <p:spPr>
            <a:xfrm>
              <a:off x="2158362" y="2352259"/>
              <a:ext cx="4252226" cy="10561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ru-RU" sz="3600" b="1" kern="1200" dirty="0">
                <a:solidFill>
                  <a:schemeClr val="tx1"/>
                </a:solidFill>
                <a:latin typeface="Times New Roman" pitchFamily="18" charset="0"/>
                <a:cs typeface="Times New Roman" pitchFamily="18" charset="0"/>
              </a:endParaRPr>
            </a:p>
          </p:txBody>
        </p:sp>
      </p:grpSp>
      <p:grpSp>
        <p:nvGrpSpPr>
          <p:cNvPr id="21" name="Группа 20"/>
          <p:cNvGrpSpPr/>
          <p:nvPr/>
        </p:nvGrpSpPr>
        <p:grpSpPr>
          <a:xfrm>
            <a:off x="2454296" y="1268760"/>
            <a:ext cx="4514821" cy="2352259"/>
            <a:chOff x="2027065" y="0"/>
            <a:chExt cx="4514821" cy="2352259"/>
          </a:xfrm>
        </p:grpSpPr>
        <p:sp>
          <p:nvSpPr>
            <p:cNvPr id="22" name="Трапеция 21"/>
            <p:cNvSpPr/>
            <p:nvPr/>
          </p:nvSpPr>
          <p:spPr>
            <a:xfrm>
              <a:off x="2027065" y="0"/>
              <a:ext cx="4514821" cy="2352259"/>
            </a:xfrm>
            <a:prstGeom prst="trapezoid">
              <a:avLst>
                <a:gd name="adj" fmla="val 95968"/>
              </a:avLst>
            </a:prstGeom>
            <a:solidFill>
              <a:srgbClr val="00B0F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 name="Трапеция 4"/>
            <p:cNvSpPr/>
            <p:nvPr/>
          </p:nvSpPr>
          <p:spPr>
            <a:xfrm>
              <a:off x="2027065" y="0"/>
              <a:ext cx="4514821" cy="23522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kk-KZ" sz="2400" kern="1200" dirty="0" smtClean="0">
                <a:latin typeface="Times New Roman" pitchFamily="18" charset="0"/>
                <a:cs typeface="Times New Roman" pitchFamily="18" charset="0"/>
              </a:endParaRPr>
            </a:p>
            <a:p>
              <a:pPr marL="0" marR="0" lvl="0" indent="0" algn="ctr" defTabSz="914400" eaLnBrk="1" fontAlgn="auto" latinLnBrk="0" hangingPunct="1">
                <a:lnSpc>
                  <a:spcPct val="100000"/>
                </a:lnSpc>
                <a:spcBef>
                  <a:spcPct val="0"/>
                </a:spcBef>
                <a:spcAft>
                  <a:spcPts val="0"/>
                </a:spcAft>
                <a:buClrTx/>
                <a:buSzTx/>
                <a:buFontTx/>
                <a:buNone/>
                <a:tabLst/>
                <a:defRPr/>
              </a:pPr>
              <a:endParaRPr lang="kk-KZ" sz="2400" kern="1200" dirty="0" smtClean="0">
                <a:latin typeface="Times New Roman" pitchFamily="18" charset="0"/>
                <a:cs typeface="Times New Roman" pitchFamily="18" charset="0"/>
              </a:endParaRPr>
            </a:p>
            <a:p>
              <a:pPr marL="0" marR="0" lvl="0" indent="0" algn="ctr" defTabSz="914400" eaLnBrk="1" fontAlgn="auto" latinLnBrk="0" hangingPunct="1">
                <a:lnSpc>
                  <a:spcPct val="100000"/>
                </a:lnSpc>
                <a:spcBef>
                  <a:spcPct val="0"/>
                </a:spcBef>
                <a:spcAft>
                  <a:spcPts val="0"/>
                </a:spcAft>
                <a:buClrTx/>
                <a:buSzTx/>
                <a:buFontTx/>
                <a:buNone/>
                <a:tabLst/>
                <a:defRPr/>
              </a:pPr>
              <a:endParaRPr lang="kk-KZ" sz="2400" kern="1200" dirty="0" smtClean="0">
                <a:latin typeface="Times New Roman" pitchFamily="18" charset="0"/>
                <a:cs typeface="Times New Roman" pitchFamily="18" charset="0"/>
              </a:endParaRPr>
            </a:p>
            <a:p>
              <a:pPr marL="0" marR="0" lvl="0" indent="0" algn="ctr" defTabSz="914400" eaLnBrk="1" fontAlgn="auto" latinLnBrk="0" hangingPunct="1">
                <a:lnSpc>
                  <a:spcPct val="100000"/>
                </a:lnSpc>
                <a:spcBef>
                  <a:spcPct val="0"/>
                </a:spcBef>
                <a:spcAft>
                  <a:spcPts val="0"/>
                </a:spcAft>
                <a:buClrTx/>
                <a:buSzTx/>
                <a:buFontTx/>
                <a:buNone/>
                <a:tabLst/>
                <a:defRPr/>
              </a:pPr>
              <a:endParaRPr lang="kk-KZ" sz="2400" kern="1200" dirty="0" smtClean="0">
                <a:latin typeface="Times New Roman" pitchFamily="18" charset="0"/>
                <a:cs typeface="Times New Roman" pitchFamily="18" charset="0"/>
              </a:endParaRPr>
            </a:p>
            <a:p>
              <a:pPr marL="0" marR="0" lvl="0" indent="0" algn="ctr" defTabSz="914400" eaLnBrk="1" fontAlgn="auto" latinLnBrk="0" hangingPunct="1">
                <a:lnSpc>
                  <a:spcPct val="100000"/>
                </a:lnSpc>
                <a:spcBef>
                  <a:spcPct val="0"/>
                </a:spcBef>
                <a:spcAft>
                  <a:spcPts val="0"/>
                </a:spcAft>
                <a:buClrTx/>
                <a:buSzTx/>
                <a:buFontTx/>
                <a:buNone/>
                <a:tabLst/>
                <a:defRPr/>
              </a:pPr>
              <a:endParaRPr lang="kk-KZ" sz="2400" b="1" kern="1200" dirty="0" smtClean="0">
                <a:latin typeface="Times New Roman" pitchFamily="18" charset="0"/>
                <a:cs typeface="Times New Roman" pitchFamily="18" charset="0"/>
              </a:endParaRPr>
            </a:p>
            <a:p>
              <a:pPr lvl="0" algn="ctr" defTabSz="1111250">
                <a:lnSpc>
                  <a:spcPct val="90000"/>
                </a:lnSpc>
                <a:spcBef>
                  <a:spcPct val="0"/>
                </a:spcBef>
                <a:spcAft>
                  <a:spcPct val="35000"/>
                </a:spcAft>
              </a:pPr>
              <a:endParaRPr lang="ru-RU" sz="2700" kern="1200" dirty="0"/>
            </a:p>
          </p:txBody>
        </p:sp>
      </p:grpSp>
      <p:sp>
        <p:nvSpPr>
          <p:cNvPr id="4" name="TextBox 3"/>
          <p:cNvSpPr txBox="1"/>
          <p:nvPr/>
        </p:nvSpPr>
        <p:spPr>
          <a:xfrm>
            <a:off x="3103073" y="2806978"/>
            <a:ext cx="3217263" cy="707886"/>
          </a:xfrm>
          <a:prstGeom prst="rect">
            <a:avLst/>
          </a:prstGeom>
          <a:noFill/>
        </p:spPr>
        <p:txBody>
          <a:bodyPr wrap="square" rtlCol="0">
            <a:spAutoFit/>
          </a:bodyPr>
          <a:lstStyle/>
          <a:p>
            <a:r>
              <a:rPr lang="kk-KZ" sz="4000" b="1" dirty="0" smtClean="0">
                <a:latin typeface="Times New Roman" pitchFamily="18" charset="0"/>
                <a:cs typeface="Times New Roman" pitchFamily="18" charset="0"/>
              </a:rPr>
              <a:t>Ең ұнағаны</a:t>
            </a:r>
            <a:endParaRPr lang="ru-RU" sz="4000" b="1" dirty="0">
              <a:latin typeface="Times New Roman" pitchFamily="18" charset="0"/>
              <a:cs typeface="Times New Roman" pitchFamily="18" charset="0"/>
            </a:endParaRPr>
          </a:p>
        </p:txBody>
      </p:sp>
      <p:sp>
        <p:nvSpPr>
          <p:cNvPr id="25" name="TextBox 24"/>
          <p:cNvSpPr txBox="1"/>
          <p:nvPr/>
        </p:nvSpPr>
        <p:spPr>
          <a:xfrm>
            <a:off x="2953961" y="3825912"/>
            <a:ext cx="4011336" cy="707886"/>
          </a:xfrm>
          <a:prstGeom prst="rect">
            <a:avLst/>
          </a:prstGeom>
          <a:noFill/>
        </p:spPr>
        <p:txBody>
          <a:bodyPr wrap="square" rtlCol="0">
            <a:spAutoFit/>
          </a:bodyPr>
          <a:lstStyle/>
          <a:p>
            <a:r>
              <a:rPr lang="kk-KZ" sz="4000" b="1" dirty="0" smtClean="0">
                <a:latin typeface="Times New Roman" pitchFamily="18" charset="0"/>
                <a:cs typeface="Times New Roman" pitchFamily="18" charset="0"/>
              </a:rPr>
              <a:t>Ең қызықтысы</a:t>
            </a:r>
            <a:endParaRPr lang="ru-RU" sz="40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6391929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595" y="0"/>
            <a:ext cx="9121405"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Объект 2"/>
          <p:cNvSpPr>
            <a:spLocks noGrp="1"/>
          </p:cNvSpPr>
          <p:nvPr>
            <p:ph sz="quarter" idx="13"/>
          </p:nvPr>
        </p:nvSpPr>
        <p:spPr>
          <a:xfrm>
            <a:off x="395536" y="476672"/>
            <a:ext cx="7920880" cy="5976664"/>
          </a:xfrm>
        </p:spPr>
        <p:txBody>
          <a:bodyPr>
            <a:normAutofit/>
          </a:bodyPr>
          <a:lstStyle/>
          <a:p>
            <a:pPr marL="45720" indent="0" algn="ctr">
              <a:buNone/>
            </a:pPr>
            <a:endParaRPr lang="kk-KZ" sz="3200" b="1" dirty="0" smtClean="0">
              <a:solidFill>
                <a:srgbClr val="FF0000"/>
              </a:solidFill>
              <a:latin typeface="Times New Roman" pitchFamily="18" charset="0"/>
              <a:cs typeface="Times New Roman" pitchFamily="18" charset="0"/>
            </a:endParaRPr>
          </a:p>
          <a:p>
            <a:pPr marL="45720" indent="0" algn="ctr">
              <a:buNone/>
            </a:pPr>
            <a:r>
              <a:rPr lang="kk-KZ" sz="3200" b="1" dirty="0" smtClean="0">
                <a:solidFill>
                  <a:srgbClr val="FF0000"/>
                </a:solidFill>
                <a:latin typeface="Times New Roman" pitchFamily="18" charset="0"/>
                <a:cs typeface="Times New Roman" pitchFamily="18" charset="0"/>
              </a:rPr>
              <a:t>Үй тапсырмасы:</a:t>
            </a:r>
          </a:p>
          <a:p>
            <a:pPr marL="45720" indent="0">
              <a:buNone/>
            </a:pPr>
            <a:endParaRPr lang="ru-RU" sz="2800" b="1" dirty="0" smtClean="0">
              <a:solidFill>
                <a:srgbClr val="002060"/>
              </a:solidFill>
              <a:latin typeface="Times New Roman" pitchFamily="18" charset="0"/>
              <a:cs typeface="Times New Roman" pitchFamily="18" charset="0"/>
            </a:endParaRPr>
          </a:p>
          <a:p>
            <a:pPr marL="45720" indent="0">
              <a:buNone/>
            </a:pPr>
            <a:endParaRPr lang="ru-RU" sz="2800" b="1" dirty="0">
              <a:solidFill>
                <a:srgbClr val="002060"/>
              </a:solidFill>
              <a:latin typeface="Times New Roman" pitchFamily="18" charset="0"/>
              <a:cs typeface="Times New Roman" pitchFamily="18" charset="0"/>
            </a:endParaRPr>
          </a:p>
          <a:p>
            <a:pPr marL="45720" indent="0">
              <a:buNone/>
            </a:pPr>
            <a:endParaRPr lang="ru-RU" sz="2800" b="1" dirty="0" smtClean="0">
              <a:solidFill>
                <a:srgbClr val="002060"/>
              </a:solidFill>
              <a:latin typeface="Times New Roman" pitchFamily="18" charset="0"/>
              <a:cs typeface="Times New Roman" pitchFamily="18" charset="0"/>
            </a:endParaRPr>
          </a:p>
          <a:p>
            <a:pPr marL="45720" indent="0">
              <a:buNone/>
            </a:pPr>
            <a:r>
              <a:rPr lang="ru-RU" sz="2800" b="1" dirty="0" smtClean="0">
                <a:solidFill>
                  <a:srgbClr val="002060"/>
                </a:solidFill>
                <a:latin typeface="Times New Roman" pitchFamily="18" charset="0"/>
                <a:cs typeface="Times New Roman" pitchFamily="18" charset="0"/>
              </a:rPr>
              <a:t>«Сал –</a:t>
            </a:r>
            <a:r>
              <a:rPr lang="ru-RU" sz="2800" b="1" dirty="0" err="1" smtClean="0">
                <a:solidFill>
                  <a:srgbClr val="002060"/>
                </a:solidFill>
                <a:latin typeface="Times New Roman" pitchFamily="18" charset="0"/>
                <a:cs typeface="Times New Roman" pitchFamily="18" charset="0"/>
              </a:rPr>
              <a:t>серілерден</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қалған</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мұра</a:t>
            </a:r>
            <a:r>
              <a:rPr lang="ru-RU" sz="2800" b="1" dirty="0" smtClean="0">
                <a:solidFill>
                  <a:srgbClr val="002060"/>
                </a:solidFill>
                <a:latin typeface="Times New Roman" pitchFamily="18" charset="0"/>
                <a:cs typeface="Times New Roman" pitchFamily="18" charset="0"/>
              </a:rPr>
              <a:t>»</a:t>
            </a:r>
          </a:p>
          <a:p>
            <a:pPr marL="45720" indent="0">
              <a:buNone/>
            </a:pP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тақырыбына</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ойтолғау</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жазып</a:t>
            </a:r>
            <a:r>
              <a:rPr lang="ru-RU" sz="2800" b="1" dirty="0" smtClean="0">
                <a:solidFill>
                  <a:srgbClr val="002060"/>
                </a:solidFill>
                <a:latin typeface="Times New Roman" pitchFamily="18" charset="0"/>
                <a:cs typeface="Times New Roman" pitchFamily="18" charset="0"/>
              </a:rPr>
              <a:t> </a:t>
            </a:r>
            <a:r>
              <a:rPr lang="ru-RU" sz="2800" b="1" dirty="0" err="1" smtClean="0">
                <a:solidFill>
                  <a:srgbClr val="002060"/>
                </a:solidFill>
                <a:latin typeface="Times New Roman" pitchFamily="18" charset="0"/>
                <a:cs typeface="Times New Roman" pitchFamily="18" charset="0"/>
              </a:rPr>
              <a:t>келу</a:t>
            </a:r>
            <a:r>
              <a:rPr lang="ru-RU" sz="2400" b="1" dirty="0" smtClean="0">
                <a:solidFill>
                  <a:srgbClr val="002060"/>
                </a:solidFill>
                <a:latin typeface="Times New Roman" pitchFamily="18" charset="0"/>
                <a:cs typeface="Times New Roman" pitchFamily="18" charset="0"/>
              </a:rPr>
              <a:t>.</a:t>
            </a:r>
            <a:endParaRPr lang="ru-RU" sz="2400" b="1" dirty="0">
              <a:solidFill>
                <a:srgbClr val="002060"/>
              </a:solidFill>
              <a:latin typeface="Times New Roman" pitchFamily="18" charset="0"/>
              <a:cs typeface="Times New Roman" pitchFamily="18" charset="0"/>
            </a:endParaRPr>
          </a:p>
          <a:p>
            <a:pPr marL="45720" indent="0">
              <a:buNone/>
            </a:pPr>
            <a:endParaRPr lang="kk-KZ" sz="2400" b="1" dirty="0" smtClean="0">
              <a:solidFill>
                <a:srgbClr val="002060"/>
              </a:solidFill>
              <a:latin typeface="Times New Roman" pitchFamily="18" charset="0"/>
              <a:cs typeface="Times New Roman" pitchFamily="18" charset="0"/>
            </a:endParaRPr>
          </a:p>
          <a:p>
            <a:pPr marL="45720" indent="0" algn="ctr">
              <a:buNone/>
            </a:pPr>
            <a:endParaRPr lang="kk-KZ" sz="2400" b="1" dirty="0" smtClean="0">
              <a:solidFill>
                <a:srgbClr val="002060"/>
              </a:solidFill>
              <a:latin typeface="Times New Roman" pitchFamily="18" charset="0"/>
              <a:cs typeface="Times New Roman" pitchFamily="18" charset="0"/>
            </a:endParaRPr>
          </a:p>
          <a:p>
            <a:pPr marL="45720" indent="0" algn="ctr">
              <a:buNone/>
            </a:pPr>
            <a:endParaRPr lang="ru-RU" sz="2400" b="1" dirty="0" smtClean="0">
              <a:solidFill>
                <a:srgbClr val="002060"/>
              </a:solidFill>
              <a:latin typeface="Times New Roman" pitchFamily="18" charset="0"/>
              <a:cs typeface="Times New Roman" pitchFamily="18" charset="0"/>
            </a:endParaRPr>
          </a:p>
          <a:p>
            <a:pPr marL="45720" indent="0">
              <a:buNone/>
            </a:pPr>
            <a:r>
              <a:rPr lang="ru-RU" sz="2000" b="1" dirty="0" smtClean="0">
                <a:solidFill>
                  <a:srgbClr val="002060"/>
                </a:solidFill>
                <a:latin typeface="Times New Roman" pitchFamily="18" charset="0"/>
                <a:cs typeface="Times New Roman" pitchFamily="18" charset="0"/>
              </a:rPr>
              <a:t>                 </a:t>
            </a:r>
            <a:endParaRPr lang="ru-RU" sz="32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4431278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332656"/>
            <a:ext cx="7416824" cy="1143000"/>
          </a:xfrm>
        </p:spPr>
        <p:txBody>
          <a:bodyPr/>
          <a:lstStyle/>
          <a:p>
            <a:pPr marL="0" indent="0" algn="ctr">
              <a:buNone/>
            </a:pPr>
            <a:r>
              <a:rPr lang="kk-KZ" dirty="0" smtClean="0">
                <a:solidFill>
                  <a:srgbClr val="0070C0"/>
                </a:solidFill>
                <a:latin typeface="Times New Roman" panose="02020603050405020304" pitchFamily="18" charset="0"/>
                <a:cs typeface="Times New Roman" panose="02020603050405020304" pitchFamily="18" charset="0"/>
              </a:rPr>
              <a:t>БІЛІМ ҚОРЖЫНЫ</a:t>
            </a:r>
            <a:endParaRPr lang="ru-RU" dirty="0">
              <a:solidFill>
                <a:srgbClr val="0070C0"/>
              </a:solidFill>
              <a:latin typeface="Times New Roman" panose="02020603050405020304" pitchFamily="18" charset="0"/>
              <a:cs typeface="Times New Roman" panose="02020603050405020304" pitchFamily="18" charset="0"/>
            </a:endParaRPr>
          </a:p>
        </p:txBody>
      </p:sp>
      <p:sp>
        <p:nvSpPr>
          <p:cNvPr id="5" name="Объект 4"/>
          <p:cNvSpPr>
            <a:spLocks noGrp="1"/>
          </p:cNvSpPr>
          <p:nvPr>
            <p:ph sz="quarter" idx="13"/>
          </p:nvPr>
        </p:nvSpPr>
        <p:spPr>
          <a:xfrm>
            <a:off x="1475656" y="2348880"/>
            <a:ext cx="6400800" cy="3474720"/>
          </a:xfrm>
        </p:spPr>
        <p:txBody>
          <a:bodyPr/>
          <a:lstStyle/>
          <a:p>
            <a:endParaRPr lang="ru-RU" dirty="0"/>
          </a:p>
        </p:txBody>
      </p:sp>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xmlns="" val="0"/>
              </a:ext>
            </a:extLst>
          </a:blip>
          <a:srcRect b="20624"/>
          <a:stretch/>
        </p:blipFill>
        <p:spPr bwMode="auto">
          <a:xfrm>
            <a:off x="1032024" y="1916832"/>
            <a:ext cx="7597156" cy="3816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59434916"/>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774</TotalTime>
  <Words>560</Words>
  <Application>Microsoft Office PowerPoint</Application>
  <PresentationFormat>Экран (4:3)</PresentationFormat>
  <Paragraphs>107</Paragraphs>
  <Slides>14</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16" baseType="lpstr">
      <vt:lpstr>Воздушный поток</vt:lpstr>
      <vt:lpstr>Формула</vt:lpstr>
      <vt:lpstr>Слайд 1</vt:lpstr>
      <vt:lpstr>Слайд 2</vt:lpstr>
      <vt:lpstr>Үй тапсырмасын тексеруге арналған сұрақтар: </vt:lpstr>
      <vt:lpstr>Слайд 4</vt:lpstr>
      <vt:lpstr>Мақсаты:        Оқушылардың қазақ халқының әнші –сазгер, ақындары, сал -серілері және олардың шығармашылығы туралы түсініктерін кеңейте отырып,  қазақ ұлтының тұрмыстық мәдениетінің ізгілікті рухын сезіндіру. Оқушылардың сыни ойлауын, ауызекі сөйлеуін дамыту, өз ойын ашық айтуға дағдыландыру. Оқушыларды қазақ халқының салт-дәстүрін, өнерін құрметтеуге тәрбиелеу.</vt:lpstr>
      <vt:lpstr>Слайд 6</vt:lpstr>
      <vt:lpstr>Слайд 7</vt:lpstr>
      <vt:lpstr>Слайд 8</vt:lpstr>
      <vt:lpstr>Слайд 9</vt:lpstr>
      <vt:lpstr>Слайд 10</vt:lpstr>
      <vt:lpstr>Слайд 11</vt:lpstr>
      <vt:lpstr>Слайд 12</vt:lpstr>
      <vt:lpstr>Слайд 13</vt:lpstr>
      <vt:lpstr>БІЛІМ ҚОРЖЫНЫ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Lenovo</dc:creator>
  <cp:lastModifiedBy>Kazakh</cp:lastModifiedBy>
  <cp:revision>66</cp:revision>
  <dcterms:created xsi:type="dcterms:W3CDTF">2018-02-20T17:46:32Z</dcterms:created>
  <dcterms:modified xsi:type="dcterms:W3CDTF">2019-04-03T03:30:04Z</dcterms:modified>
</cp:coreProperties>
</file>