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2" r:id="rId3"/>
    <p:sldId id="257" r:id="rId4"/>
    <p:sldId id="284" r:id="rId5"/>
    <p:sldId id="285" r:id="rId6"/>
    <p:sldId id="258" r:id="rId7"/>
    <p:sldId id="286" r:id="rId8"/>
    <p:sldId id="259" r:id="rId9"/>
    <p:sldId id="287" r:id="rId10"/>
    <p:sldId id="267" r:id="rId11"/>
    <p:sldId id="260" r:id="rId12"/>
    <p:sldId id="263" r:id="rId13"/>
    <p:sldId id="264" r:id="rId14"/>
    <p:sldId id="265" r:id="rId15"/>
    <p:sldId id="266" r:id="rId16"/>
    <p:sldId id="288" r:id="rId17"/>
    <p:sldId id="289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70" autoAdjust="0"/>
    <p:restoredTop sz="94660"/>
  </p:normalViewPr>
  <p:slideViewPr>
    <p:cSldViewPr>
      <p:cViewPr>
        <p:scale>
          <a:sx n="69" d="100"/>
          <a:sy n="69" d="100"/>
        </p:scale>
        <p:origin x="-1206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6CAC633-DDAC-4476-86A3-6862A482FDBE}" type="datetimeFigureOut">
              <a:rPr lang="ru-RU"/>
              <a:pPr/>
              <a:t>20.05.2019</a:t>
            </a:fld>
            <a:endParaRPr lang="ru-RU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122C6C0-4940-4CC6-BBE5-E577FA67AD9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748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002DBF7-893D-4105-B1A8-824513AAC9F5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E96C5CE-5175-4288-BE14-3C9A7A3331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7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60FD4DF-52EB-473C-A2F7-C6D7520A234B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0C116-72B4-46C6-93F4-4D4DAFFE42FD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415FE-03E4-4138-AB62-66B70EBC5D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7A590-DEC3-4D83-8617-1CE8C20BE7CF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42C57-277C-4DFF-B713-54FF82494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D02D5-5C04-4C7E-A2F1-0C6C2D0867A1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8B3A4-99EB-4EC7-BD13-271E031A56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FB794-FEA6-4EEC-ACCC-F128951EBAC1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3E6E-1228-4CE7-B542-C08C63E11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02B7F-B0ED-4683-8847-397EBA1F31DD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1FE25-624F-4E14-97EA-5641E92F8C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6A506-E7B9-4FA9-BD53-FCA7E94CB251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2BB27-4254-49DE-B1EE-84D1ED5E63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6F8EC-C905-432B-9D2F-D9D104FB3DE4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F403E-7BC6-4AB6-93A2-D180FEB28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AB707-98C5-4E55-BDBD-247A40CE4277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E4298-DAC7-4658-87FB-0B751F674B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BDC09-5B94-4208-A693-00963AC1AE5D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B239A-C49F-41C5-9964-C3E60EDBC6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DAAEC-42F6-4740-9CB1-7F8BC8CF4C45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D80D3-7EF7-4BA2-AEC9-DCE7659C2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A1FE2-FDA1-4957-9981-85E740945ED6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4AD7A-D5F7-49B7-B820-C769DBACA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FC7A6B-B2D7-49D6-B1B7-96FDB2D5F79E}" type="datetimeFigureOut">
              <a:rPr lang="ru-RU"/>
              <a:pPr>
                <a:defRPr/>
              </a:pPr>
              <a:t>20.05.2019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E98594-AA2E-415D-82BB-E2D7AC4D25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3" cstate="print"/>
          <a:srcRect l="14902" t="6369" r="16251"/>
          <a:stretch>
            <a:fillRect/>
          </a:stretch>
        </p:blipFill>
        <p:spPr bwMode="auto">
          <a:xfrm>
            <a:off x="1835150" y="646113"/>
            <a:ext cx="7308850" cy="621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1"/>
            <a:ext cx="2395049" cy="3240360"/>
          </a:xfrm>
          <a:prstGeom prst="octagon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Rectangle 8"/>
          <p:cNvSpPr>
            <a:spLocks noGrp="1"/>
          </p:cNvSpPr>
          <p:nvPr>
            <p:ph type="title" idx="4294967295"/>
          </p:nvPr>
        </p:nvSpPr>
        <p:spPr>
          <a:xfrm>
            <a:off x="1331913" y="0"/>
            <a:ext cx="8156575" cy="908050"/>
          </a:xfrm>
        </p:spPr>
        <p:txBody>
          <a:bodyPr/>
          <a:lstStyle/>
          <a:p>
            <a:r>
              <a:rPr lang="ru-RU" b="1" smtClean="0">
                <a:solidFill>
                  <a:srgbClr val="990000"/>
                </a:solidFill>
                <a:latin typeface="Arial" charset="0"/>
              </a:rPr>
              <a:t>КОНСТРУКТОР «ЛЕГО»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/>
          <p:cNvSpPr/>
          <p:nvPr/>
        </p:nvSpPr>
        <p:spPr>
          <a:xfrm>
            <a:off x="2555776" y="0"/>
            <a:ext cx="4104456" cy="1800200"/>
          </a:xfrm>
          <a:prstGeom prst="ellipse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LEGO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3635896" y="2348880"/>
            <a:ext cx="2232248" cy="1080120"/>
          </a:xfrm>
          <a:prstGeom prst="ellipse">
            <a:avLst/>
          </a:prstGeom>
          <a:solidFill>
            <a:srgbClr val="00B0F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GODT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427984" y="4365104"/>
            <a:ext cx="4716016" cy="1800200"/>
          </a:xfrm>
          <a:prstGeom prst="ellipse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СКЛАДЫВАЮ</a:t>
            </a:r>
          </a:p>
        </p:txBody>
      </p:sp>
      <p:sp>
        <p:nvSpPr>
          <p:cNvPr id="20" name="Овал 19"/>
          <p:cNvSpPr/>
          <p:nvPr/>
        </p:nvSpPr>
        <p:spPr>
          <a:xfrm>
            <a:off x="0" y="4365104"/>
            <a:ext cx="4104456" cy="1800200"/>
          </a:xfrm>
          <a:prstGeom prst="ellipse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УЧУСЬ</a:t>
            </a:r>
          </a:p>
        </p:txBody>
      </p:sp>
      <p:sp>
        <p:nvSpPr>
          <p:cNvPr id="21" name="Крест 20"/>
          <p:cNvSpPr/>
          <p:nvPr/>
        </p:nvSpPr>
        <p:spPr>
          <a:xfrm>
            <a:off x="2771800" y="2492896"/>
            <a:ext cx="648072" cy="576064"/>
          </a:xfrm>
          <a:prstGeom prst="plus">
            <a:avLst>
              <a:gd name="adj" fmla="val 41034"/>
            </a:avLst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6084168" y="2636912"/>
            <a:ext cx="432048" cy="144016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6084168" y="2924944"/>
            <a:ext cx="432048" cy="144016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660232" y="2276872"/>
            <a:ext cx="2160240" cy="1152128"/>
          </a:xfrm>
          <a:prstGeom prst="ellipse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LEGO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323528" y="2276872"/>
            <a:ext cx="2232248" cy="1080120"/>
          </a:xfrm>
          <a:prstGeom prst="ellipse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LEG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9353004">
            <a:off x="3689643" y="3715882"/>
            <a:ext cx="3270098" cy="484632"/>
          </a:xfrm>
          <a:prstGeom prst="rightArrow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5400000">
            <a:off x="7142010" y="3661013"/>
            <a:ext cx="804642" cy="484632"/>
          </a:xfrm>
          <a:prstGeom prst="rightArrow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 rot="5400000">
            <a:off x="4644008" y="1916834"/>
            <a:ext cx="504056" cy="360040"/>
          </a:xfrm>
          <a:prstGeom prst="rightArrow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8654323">
            <a:off x="1558429" y="1556642"/>
            <a:ext cx="1387985" cy="484632"/>
          </a:xfrm>
          <a:prstGeom prst="rightArrow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40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14000" contrast="28000"/>
          </a:blip>
          <a:srcRect l="1961" t="2821"/>
          <a:stretch>
            <a:fillRect/>
          </a:stretch>
        </p:blipFill>
        <p:spPr>
          <a:xfrm>
            <a:off x="0" y="549275"/>
            <a:ext cx="6335713" cy="4365625"/>
          </a:xfrm>
          <a:noFill/>
        </p:spPr>
      </p:pic>
      <p:sp>
        <p:nvSpPr>
          <p:cNvPr id="4100" name="Прямоугольник 4"/>
          <p:cNvSpPr>
            <a:spLocks noChangeArrowheads="1"/>
          </p:cNvSpPr>
          <p:nvPr/>
        </p:nvSpPr>
        <p:spPr bwMode="auto">
          <a:xfrm>
            <a:off x="0" y="5734050"/>
            <a:ext cx="9144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Создан конструктор был дедушкой, для своего внука в 1934. дедушку звали - Оле Кирк Кристиансен. </a:t>
            </a:r>
          </a:p>
        </p:txBody>
      </p:sp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546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Прямоугольник 4"/>
          <p:cNvSpPr>
            <a:spLocks noChangeArrowheads="1"/>
          </p:cNvSpPr>
          <p:nvPr/>
        </p:nvSpPr>
        <p:spPr bwMode="auto">
          <a:xfrm>
            <a:off x="0" y="6334125"/>
            <a:ext cx="89646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Times New Roman" pitchFamily="18" charset="0"/>
                <a:cs typeface="Times New Roman" pitchFamily="18" charset="0"/>
              </a:rPr>
              <a:t>Первые  игрушки LEGO были выполнены из дерева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 </a:t>
            </a:r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Прямоугольник 2"/>
          <p:cNvSpPr>
            <a:spLocks noChangeArrowheads="1"/>
          </p:cNvSpPr>
          <p:nvPr/>
        </p:nvSpPr>
        <p:spPr bwMode="auto">
          <a:xfrm>
            <a:off x="179388" y="5229225"/>
            <a:ext cx="8964612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latin typeface="Times New Roman" pitchFamily="18" charset="0"/>
                <a:cs typeface="Times New Roman" pitchFamily="18" charset="0"/>
              </a:rPr>
              <a:t> Так выглядела иллюстрация одной из первых упаковок для деревянных кубиков LEGO, выполненная в 1950 году.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mtClean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mtClean="0"/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 cstate="print"/>
          <a:srcRect l="3539" t="27769" r="4326" b="1690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Прямоугольник 5"/>
          <p:cNvSpPr>
            <a:spLocks noChangeArrowheads="1"/>
          </p:cNvSpPr>
          <p:nvPr/>
        </p:nvSpPr>
        <p:spPr bwMode="auto">
          <a:xfrm>
            <a:off x="0" y="6027738"/>
            <a:ext cx="9144000" cy="83026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Только в 1949 году появились первые кубики ЛЕГО (LEGO), сделанные из пластмассы. А изготавливались они на фабрике ЛЕГО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3619" t="18414" r="3110" b="3606"/>
          <a:stretch>
            <a:fillRect/>
          </a:stretch>
        </p:blipFill>
        <p:spPr bwMode="auto">
          <a:xfrm>
            <a:off x="900113" y="188913"/>
            <a:ext cx="6480175" cy="5373687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8195" name="Прямоугольник 2"/>
          <p:cNvSpPr>
            <a:spLocks noChangeArrowheads="1"/>
          </p:cNvSpPr>
          <p:nvPr/>
        </p:nvSpPr>
        <p:spPr bwMode="auto">
          <a:xfrm>
            <a:off x="0" y="565785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Это один из первых пластмассовых конструкторов ЛЕГО 1958 года. Собирает конструктор сын Кирка Кристиансена.-  Кельд, будущий владелец компании LEGO групп.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ChangeArrowheads="1"/>
          </p:cNvSpPr>
          <p:nvPr/>
        </p:nvSpPr>
        <p:spPr bwMode="auto">
          <a:xfrm>
            <a:off x="0" y="554355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Кубики ЛЕГО всё время улучшались, появлялись новые детали для строительства, использовались яркие цвета. Конструктор ЛЕГО стал выпускаться сериями это одна из первых серий «ЗАМОК».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3" cstate="print"/>
          <a:srcRect l="38148" r="32935" b="45998"/>
          <a:stretch>
            <a:fillRect/>
          </a:stretch>
        </p:blipFill>
        <p:spPr bwMode="auto">
          <a:xfrm>
            <a:off x="7451725" y="3789363"/>
            <a:ext cx="85248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2275" y="0"/>
            <a:ext cx="4700588" cy="526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0"/>
            <a:ext cx="7632700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50"/>
            <a:ext cx="9144000" cy="620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643438" y="5300663"/>
            <a:ext cx="5616575" cy="936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5157788"/>
            <a:ext cx="9144000" cy="22764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Современный конструктор «ЛЕГО» имеет много тематических серий, например ЖЕЛЕЗНАЯ  ДОРОГА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3" cstate="print"/>
          <a:srcRect t="8105" b="6789"/>
          <a:stretch>
            <a:fillRect/>
          </a:stretch>
        </p:blipFill>
        <p:spPr bwMode="auto">
          <a:xfrm>
            <a:off x="539750" y="25400"/>
            <a:ext cx="8027988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Прямоугольник 3"/>
          <p:cNvSpPr>
            <a:spLocks noChangeArrowheads="1"/>
          </p:cNvSpPr>
          <p:nvPr/>
        </p:nvSpPr>
        <p:spPr bwMode="auto">
          <a:xfrm>
            <a:off x="250825" y="0"/>
            <a:ext cx="49911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>
                <a:latin typeface="Times New Roman" pitchFamily="18" charset="0"/>
                <a:cs typeface="Times New Roman" pitchFamily="18" charset="0"/>
              </a:rPr>
              <a:t>«Долина Динозавров»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1435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3713" y="3573463"/>
            <a:ext cx="4840287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19700" y="0"/>
            <a:ext cx="3924300" cy="1628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«КОСМОС»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 cstate="print"/>
          <a:srcRect l="11024" r="9439" b="2959"/>
          <a:stretch>
            <a:fillRect/>
          </a:stretch>
        </p:blipFill>
        <p:spPr bwMode="auto">
          <a:xfrm>
            <a:off x="250825" y="0"/>
            <a:ext cx="82835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203575" cy="177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«РЫЦАРИ»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40425" y="0"/>
            <a:ext cx="3203575" cy="177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«ЗВЕЗДНЫЕ ВОЙНЫ»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 cstate="print"/>
          <a:srcRect l="2962" t="24800" r="11362" b="27319"/>
          <a:stretch>
            <a:fillRect/>
          </a:stretch>
        </p:blipFill>
        <p:spPr bwMode="auto">
          <a:xfrm>
            <a:off x="3995738" y="3022600"/>
            <a:ext cx="5148262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6008318" cy="4077073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 noChangeArrowheads="1"/>
          </p:cNvPicPr>
          <p:nvPr/>
        </p:nvPicPr>
        <p:blipFill>
          <a:blip r:embed="rId3" cstate="print"/>
          <a:srcRect l="6122" t="5843" r="6122" b="4758"/>
          <a:stretch>
            <a:fillRect/>
          </a:stretch>
        </p:blipFill>
        <p:spPr bwMode="auto">
          <a:xfrm>
            <a:off x="4059238" y="-171450"/>
            <a:ext cx="5084762" cy="508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3203575" cy="177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«НИНЗЯ ГО»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 t="22279" r="8160" b="26060"/>
          <a:stretch>
            <a:fillRect/>
          </a:stretch>
        </p:blipFill>
        <p:spPr bwMode="auto">
          <a:xfrm>
            <a:off x="0" y="2835275"/>
            <a:ext cx="5364163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 cstate="print"/>
          <a:srcRect l="16200" r="16301"/>
          <a:stretch>
            <a:fillRect/>
          </a:stretch>
        </p:blipFill>
        <p:spPr bwMode="auto">
          <a:xfrm>
            <a:off x="0" y="1682750"/>
            <a:ext cx="5148263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4" cstate="print"/>
          <a:srcRect l="19685" r="18214" b="11230"/>
          <a:stretch>
            <a:fillRect/>
          </a:stretch>
        </p:blipFill>
        <p:spPr bwMode="auto">
          <a:xfrm>
            <a:off x="4140200" y="0"/>
            <a:ext cx="5003800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708400" cy="177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«ПИРАТЫ КАРИБСКОГО МОРЯ»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98438"/>
            <a:ext cx="6661150" cy="665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140200" y="0"/>
            <a:ext cx="5003800" cy="936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«ТРАНСФОРМЕРЫ»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2133600"/>
            <a:ext cx="33115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3475" y="0"/>
            <a:ext cx="3284538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79725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9075" y="3141663"/>
            <a:ext cx="3529013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50825" y="5921375"/>
            <a:ext cx="5003800" cy="936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многие другие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621</TotalTime>
  <Words>174</Words>
  <Application>Microsoft Office PowerPoint</Application>
  <PresentationFormat>Экран (4:3)</PresentationFormat>
  <Paragraphs>23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КОНСТРУКТОР «ЛЕГО»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8</cp:revision>
  <dcterms:created xsi:type="dcterms:W3CDTF">2011-11-22T13:29:11Z</dcterms:created>
  <dcterms:modified xsi:type="dcterms:W3CDTF">2019-05-20T08:21:56Z</dcterms:modified>
</cp:coreProperties>
</file>