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4pPr>
      <a:lvl5pPr marL="21145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53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100 –летию Комсомола посвящается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/>
            </a:r>
            <a:b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22398" y="4910667"/>
            <a:ext cx="6400800" cy="1947333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Классный час в 9 классе  от 8.11.2018 г</a:t>
            </a:r>
          </a:p>
          <a:p>
            <a:r>
              <a:rPr lang="ru-RU" sz="2800" dirty="0" smtClean="0">
                <a:solidFill>
                  <a:srgbClr val="FF0000"/>
                </a:solidFill>
              </a:rPr>
              <a:t>Провела: Ксенофонтова Ю.Ю.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62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2" y="5948680"/>
            <a:ext cx="8634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1141" y="0"/>
            <a:ext cx="11507788" cy="5960327"/>
          </a:xfrm>
        </p:spPr>
        <p:txBody>
          <a:bodyPr/>
          <a:lstStyle/>
          <a:p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Всемирный Ленинский коммунистический союз молодежи ( ВЛКСМ) – молодежная общественно- политическая  организация , создана была на 1 </a:t>
            </a:r>
            <a:r>
              <a:rPr lang="ru-RU" sz="3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сьезде</a:t>
            </a:r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Всероссийском съезде союзов рабочей и крестьянской молодежи 29  октября -4 ноября 1918 </a:t>
            </a:r>
            <a:r>
              <a:rPr lang="ru-RU" sz="3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г.А</a:t>
            </a:r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в июле 1924 года присвоено имя </a:t>
            </a:r>
            <a:r>
              <a:rPr lang="ru-RU" sz="3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В.И.Ленина</a:t>
            </a:r>
            <a:r>
              <a:rPr lang="ru-RU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и стал называться Российский ЛКСМ и марте 1924 года переименовали ВЛКСМ.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7033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>
                <a:solidFill>
                  <a:schemeClr val="accent6">
                    <a:lumMod val="50000"/>
                  </a:schemeClr>
                </a:solidFill>
              </a:rPr>
              <a:t>Комсомол- активный помощник и резерв коммунистической партии Советского союза ,помогает воспитывать молодежь в духе коммунизма  , вовлекать ее  практическое строительство нового общества , готовить поколение всесторонне развитых людей .По уставу ВЛКСМ  комсомол принимались юноши и девушки возрасте от14 до 28 лет. Высший орган  -съезд комсомола.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5513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>
                <a:solidFill>
                  <a:schemeClr val="accent6">
                    <a:lumMod val="75000"/>
                  </a:schemeClr>
                </a:solidFill>
              </a:rPr>
              <a:t>История ВЛКСМ связана с историей СССР. За всю историю комсомола более 200 миллионов человек прошли через комсомол. Комсомол был награжден 6 орденами:</a:t>
            </a:r>
          </a:p>
          <a:p>
            <a:r>
              <a:rPr lang="ru-RU" sz="2400" dirty="0">
                <a:solidFill>
                  <a:schemeClr val="accent6">
                    <a:lumMod val="75000"/>
                  </a:schemeClr>
                </a:solidFill>
              </a:rPr>
              <a:t>1928 г- орден Красного Знамени, за боевые заслуги в Гражданской войне. </a:t>
            </a:r>
          </a:p>
          <a:p>
            <a:r>
              <a:rPr lang="ru-RU" sz="2400" dirty="0">
                <a:solidFill>
                  <a:schemeClr val="accent6">
                    <a:lumMod val="75000"/>
                  </a:schemeClr>
                </a:solidFill>
              </a:rPr>
              <a:t>1931 г – орден Трудового Красного Знамени, за инициативу в социалистическом соревновании.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1756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1945 г- орден Ленина, за заслуги перед Родиной на фронте и в тылу. </a:t>
            </a:r>
          </a:p>
          <a:p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1948 г.- второй орден Ленина, за восстановление разрушенного хозяйства после войны. </a:t>
            </a:r>
          </a:p>
          <a:p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1956 г.- третий орден Ленина, за участие в целинных и залежных земель</a:t>
            </a:r>
          </a:p>
          <a:p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1968г- орден Октябрьской Революции,  связи с 50 - </a:t>
            </a:r>
            <a:r>
              <a:rPr lang="ru-RU" dirty="0" err="1">
                <a:solidFill>
                  <a:schemeClr val="accent6">
                    <a:lumMod val="75000"/>
                  </a:schemeClr>
                </a:solidFill>
              </a:rPr>
              <a:t>влетием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 ВЛКСМ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44561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bg1">
                    <a:lumMod val="85000"/>
                    <a:lumOff val="15000"/>
                  </a:schemeClr>
                </a:solidFill>
              </a:rPr>
              <a:t>Главная советская молодежная организация , После более чем 70 лет существования  в 1991 году исчезла в один день</a:t>
            </a:r>
            <a:endParaRPr lang="ru-RU" sz="2400" b="1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solidFill>
                  <a:schemeClr val="bg1">
                    <a:lumMod val="85000"/>
                    <a:lumOff val="15000"/>
                  </a:schemeClr>
                </a:solidFill>
              </a:rPr>
              <a:t>После ВОВ начались великие комсомольские стройки:  Магнитка, БАМ- Байкало- Амурская магистраль, где трудились по комсомольским путевкам с 1974 по 1984 годы десятки тысяч человек</a:t>
            </a:r>
            <a:endParaRPr lang="ru-RU" sz="2800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590942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Slice">
      <a:dk1>
        <a:sysClr val="windowText" lastClr="000000"/>
      </a:dk1>
      <a:lt1>
        <a:sysClr val="window" lastClr="FFFFFF"/>
      </a:lt1>
      <a:dk2>
        <a:srgbClr val="D06F1E"/>
      </a:dk2>
      <a:lt2>
        <a:srgbClr val="F0BE21"/>
      </a:lt2>
      <a:accent1>
        <a:srgbClr val="760603"/>
      </a:accent1>
      <a:accent2>
        <a:srgbClr val="9F761A"/>
      </a:accent2>
      <a:accent3>
        <a:srgbClr val="92A200"/>
      </a:accent3>
      <a:accent4>
        <a:srgbClr val="4AA157"/>
      </a:accent4>
      <a:accent5>
        <a:srgbClr val="46788D"/>
      </a:accent5>
      <a:accent6>
        <a:srgbClr val="A848A8"/>
      </a:accent6>
      <a:hlink>
        <a:srgbClr val="460402"/>
      </a:hlink>
      <a:folHlink>
        <a:srgbClr val="991111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82EB108-EDE6-4B8E-957B-D4A69BF580E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13</TotalTime>
  <Words>271</Words>
  <Application>Microsoft Office PowerPoint</Application>
  <PresentationFormat>Широкоэкранный</PresentationFormat>
  <Paragraphs>14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Century Gothic</vt:lpstr>
      <vt:lpstr>Wingdings 3</vt:lpstr>
      <vt:lpstr>Сектор</vt:lpstr>
      <vt:lpstr>100 –летию Комсомола посвящается </vt:lpstr>
      <vt:lpstr>Презентация PowerPoint</vt:lpstr>
      <vt:lpstr>Презентация PowerPoint</vt:lpstr>
      <vt:lpstr>Презентация PowerPoint</vt:lpstr>
      <vt:lpstr>Презентация PowerPoint</vt:lpstr>
      <vt:lpstr>Главная советская молодежная организация , После более чем 70 лет существования  в 1991 году исчезла в один день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100 –летию Комсомола посвящается</dc:title>
  <dc:creator>Юлия</dc:creator>
  <cp:lastModifiedBy>Юлия</cp:lastModifiedBy>
  <cp:revision>2</cp:revision>
  <dcterms:created xsi:type="dcterms:W3CDTF">2018-11-07T09:01:23Z</dcterms:created>
  <dcterms:modified xsi:type="dcterms:W3CDTF">2018-11-07T09:14:53Z</dcterms:modified>
</cp:coreProperties>
</file>