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0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5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30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959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174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75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7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6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92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55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1780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530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789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529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624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97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1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692696"/>
            <a:ext cx="6172200" cy="1894362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Социальный контроль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3212976"/>
            <a:ext cx="6262464" cy="3161946"/>
          </a:xfrm>
        </p:spPr>
        <p:txBody>
          <a:bodyPr/>
          <a:lstStyle/>
          <a:p>
            <a:r>
              <a:rPr lang="ru-RU" sz="3600" dirty="0" smtClean="0"/>
              <a:t>система социальной регуляции поведения людей и поддержка общественного порядка.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0"/>
            <a:ext cx="4392488" cy="6858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социальные нормы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Разновидность норм: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1\ обычаи и традиции – свадебные обряды – правила поведения, установившиеся в обществе в результате многократного и длительного применения.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2\ правовые – закрепляются в законах, издаются государством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3\ моральные – правила поведения, в основе которых лежат представления о добре и зле.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4\ эстетические – представление о прекрасном и безобразном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5\ политические – регулируют политическую деятельность, отношения между личностью и властью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6\ религиозные – правила поведения, регулирующие поведение людей, исповедующих определенную веру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7\ этикет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8\ групповые нормы – правила поведения, выработанные группой и принятые ею как обязательные.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860032" y="188640"/>
            <a:ext cx="3960440" cy="63367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100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социальные санкции - </a:t>
            </a:r>
            <a:r>
              <a:rPr lang="ru-RU" sz="2400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это меры поощрения или наказания, стимулирующие соблюдать нормы и правила поведения</a:t>
            </a:r>
            <a:endParaRPr lang="ru-RU" sz="6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73050"/>
            <a:ext cx="7389440" cy="5636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chemeClr val="tx1"/>
                </a:solidFill>
              </a:rPr>
              <a:t>4 типа санкций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908720"/>
            <a:ext cx="3657600" cy="6583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формально позитивные санкции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23528" y="1556792"/>
            <a:ext cx="3816424" cy="180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публичные одобрения со стороны властей: награды, премии, звания, продвижение по службе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4008" y="908720"/>
            <a:ext cx="3672408" cy="6480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неформально позитивные санкции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>
          <a:xfrm>
            <a:off x="4499992" y="1556792"/>
            <a:ext cx="3744415" cy="17281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публичное одобрение со стороны родственников, друзей, коллег: похвала, комплименты, признание, лестные отзывы, улыбка</a:t>
            </a:r>
            <a:endParaRPr lang="ru-RU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4572000" y="3212976"/>
            <a:ext cx="3657600" cy="658368"/>
          </a:xfrm>
          <a:prstGeom prst="roundRect">
            <a:avLst>
              <a:gd name="adj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r>
              <a:rPr lang="ru-RU" sz="2000" b="1" dirty="0" smtClean="0"/>
              <a:t>неформальные негативные санкции</a:t>
            </a:r>
            <a:endParaRPr lang="ru-RU" sz="2000" b="1" dirty="0"/>
          </a:p>
        </p:txBody>
      </p:sp>
      <p:sp>
        <p:nvSpPr>
          <p:cNvPr id="8" name="Текст 4"/>
          <p:cNvSpPr txBox="1">
            <a:spLocks/>
          </p:cNvSpPr>
          <p:nvPr/>
        </p:nvSpPr>
        <p:spPr>
          <a:xfrm>
            <a:off x="323528" y="3284984"/>
            <a:ext cx="3657600" cy="658368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формально негативные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санкции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95536" y="4509120"/>
            <a:ext cx="3896816" cy="20882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4716016" y="4725144"/>
            <a:ext cx="3816424" cy="1800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4005064"/>
            <a:ext cx="4032448" cy="244827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это наказание, предусмотренные юридическими законами, указами: штраф, увольнение, арест, тюремное заключение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499992" y="3933056"/>
            <a:ext cx="4248472" cy="2592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 smtClean="0"/>
              <a:t>наказания, не предусмотренные правовой системой общества: замечания, разрыв дружеских отношений, выражение неудовольствия, насмешка, издевка, нелестная кличка, сочинение фельетона, анонимка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457256" cy="5620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Роль социального контроля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980728"/>
            <a:ext cx="7920880" cy="56166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1\ регулирует поведение</a:t>
            </a:r>
          </a:p>
          <a:p>
            <a:pPr>
              <a:buNone/>
            </a:pPr>
            <a:r>
              <a:rPr lang="ru-RU" dirty="0" smtClean="0"/>
              <a:t>2\ поддерживает общественный порядок и  контролируют отклоняющееся поведение</a:t>
            </a:r>
          </a:p>
          <a:p>
            <a:pPr>
              <a:buNone/>
            </a:pPr>
            <a:r>
              <a:rPr lang="ru-RU" dirty="0" smtClean="0"/>
              <a:t>3\ стабилизирует обстановку в стране</a:t>
            </a:r>
          </a:p>
          <a:p>
            <a:pPr>
              <a:buNone/>
            </a:pPr>
            <a:r>
              <a:rPr lang="ru-RU" dirty="0" smtClean="0"/>
              <a:t>4\ интегрируют личность в социальное окружение</a:t>
            </a:r>
          </a:p>
          <a:p>
            <a:pPr>
              <a:buNone/>
            </a:pPr>
            <a:r>
              <a:rPr lang="ru-RU" dirty="0" smtClean="0"/>
              <a:t>5\ формируют систему социального взаимодействия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marL="457200" indent="-45720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267</Words>
  <Application>Microsoft Office PowerPoint</Application>
  <PresentationFormat>Экран (4:3)</PresentationFormat>
  <Paragraphs>31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MS Mincho</vt:lpstr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Социальный контроль</vt:lpstr>
      <vt:lpstr>Презентация PowerPoint</vt:lpstr>
      <vt:lpstr> 4 типа санкций</vt:lpstr>
      <vt:lpstr>Роль социального контроля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контроль</dc:title>
  <dc:creator>Пользователь</dc:creator>
  <cp:lastModifiedBy>Сергей</cp:lastModifiedBy>
  <cp:revision>6</cp:revision>
  <dcterms:created xsi:type="dcterms:W3CDTF">2012-03-11T16:05:50Z</dcterms:created>
  <dcterms:modified xsi:type="dcterms:W3CDTF">2015-08-24T16:04:32Z</dcterms:modified>
</cp:coreProperties>
</file>