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theme/theme10.xml" ContentType="application/vnd.openxmlformats-officedocument.theme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theme/theme11.xml" ContentType="application/vnd.openxmlformats-officedocument.theme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12.xml" ContentType="application/vnd.openxmlformats-officedocument.theme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theme/theme13.xml" ContentType="application/vnd.openxmlformats-officedocument.theme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theme/theme14.xml" ContentType="application/vnd.openxmlformats-officedocument.theme+xml"/>
  <Override PartName="/ppt/slideLayouts/slideLayout155.xml" ContentType="application/vnd.openxmlformats-officedocument.presentationml.slideLayout+xml"/>
  <Override PartName="/ppt/slideLayouts/slideLayout156.xml" ContentType="application/vnd.openxmlformats-officedocument.presentationml.slideLayout+xml"/>
  <Override PartName="/ppt/slideLayouts/slideLayout157.xml" ContentType="application/vnd.openxmlformats-officedocument.presentationml.slideLayout+xml"/>
  <Override PartName="/ppt/slideLayouts/slideLayout158.xml" ContentType="application/vnd.openxmlformats-officedocument.presentationml.slideLayout+xml"/>
  <Override PartName="/ppt/slideLayouts/slideLayout159.xml" ContentType="application/vnd.openxmlformats-officedocument.presentationml.slideLayout+xml"/>
  <Override PartName="/ppt/slideLayouts/slideLayout160.xml" ContentType="application/vnd.openxmlformats-officedocument.presentationml.slideLayout+xml"/>
  <Override PartName="/ppt/slideLayouts/slideLayout161.xml" ContentType="application/vnd.openxmlformats-officedocument.presentationml.slideLayout+xml"/>
  <Override PartName="/ppt/slideLayouts/slideLayout162.xml" ContentType="application/vnd.openxmlformats-officedocument.presentationml.slideLayout+xml"/>
  <Override PartName="/ppt/slideLayouts/slideLayout163.xml" ContentType="application/vnd.openxmlformats-officedocument.presentationml.slideLayout+xml"/>
  <Override PartName="/ppt/slideLayouts/slideLayout164.xml" ContentType="application/vnd.openxmlformats-officedocument.presentationml.slideLayout+xml"/>
  <Override PartName="/ppt/slideLayouts/slideLayout165.xml" ContentType="application/vnd.openxmlformats-officedocument.presentationml.slideLayout+xml"/>
  <Override PartName="/ppt/theme/theme15.xml" ContentType="application/vnd.openxmlformats-officedocument.theme+xml"/>
  <Override PartName="/ppt/theme/theme1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  <p:sldMasterId id="2147483720" r:id="rId7"/>
    <p:sldMasterId id="2147483732" r:id="rId8"/>
    <p:sldMasterId id="2147483744" r:id="rId9"/>
    <p:sldMasterId id="2147483756" r:id="rId10"/>
    <p:sldMasterId id="2147483768" r:id="rId11"/>
    <p:sldMasterId id="2147483780" r:id="rId12"/>
    <p:sldMasterId id="2147483792" r:id="rId13"/>
    <p:sldMasterId id="2147483804" r:id="rId14"/>
    <p:sldMasterId id="2147483816" r:id="rId15"/>
  </p:sldMasterIdLst>
  <p:notesMasterIdLst>
    <p:notesMasterId r:id="rId70"/>
  </p:notesMasterIdLst>
  <p:sldIdLst>
    <p:sldId id="375" r:id="rId16"/>
    <p:sldId id="387" r:id="rId17"/>
    <p:sldId id="392" r:id="rId18"/>
    <p:sldId id="393" r:id="rId19"/>
    <p:sldId id="396" r:id="rId20"/>
    <p:sldId id="397" r:id="rId21"/>
    <p:sldId id="391" r:id="rId22"/>
    <p:sldId id="403" r:id="rId23"/>
    <p:sldId id="400" r:id="rId24"/>
    <p:sldId id="399" r:id="rId25"/>
    <p:sldId id="398" r:id="rId26"/>
    <p:sldId id="402" r:id="rId27"/>
    <p:sldId id="401" r:id="rId28"/>
    <p:sldId id="407" r:id="rId29"/>
    <p:sldId id="405" r:id="rId30"/>
    <p:sldId id="404" r:id="rId31"/>
    <p:sldId id="408" r:id="rId32"/>
    <p:sldId id="410" r:id="rId33"/>
    <p:sldId id="409" r:id="rId34"/>
    <p:sldId id="411" r:id="rId35"/>
    <p:sldId id="412" r:id="rId36"/>
    <p:sldId id="414" r:id="rId37"/>
    <p:sldId id="413" r:id="rId38"/>
    <p:sldId id="415" r:id="rId39"/>
    <p:sldId id="416" r:id="rId40"/>
    <p:sldId id="388" r:id="rId41"/>
    <p:sldId id="417" r:id="rId42"/>
    <p:sldId id="310" r:id="rId43"/>
    <p:sldId id="442" r:id="rId44"/>
    <p:sldId id="426" r:id="rId45"/>
    <p:sldId id="427" r:id="rId46"/>
    <p:sldId id="421" r:id="rId47"/>
    <p:sldId id="423" r:id="rId48"/>
    <p:sldId id="422" r:id="rId49"/>
    <p:sldId id="425" r:id="rId50"/>
    <p:sldId id="432" r:id="rId51"/>
    <p:sldId id="434" r:id="rId52"/>
    <p:sldId id="428" r:id="rId53"/>
    <p:sldId id="433" r:id="rId54"/>
    <p:sldId id="437" r:id="rId55"/>
    <p:sldId id="430" r:id="rId56"/>
    <p:sldId id="429" r:id="rId57"/>
    <p:sldId id="431" r:id="rId58"/>
    <p:sldId id="440" r:id="rId59"/>
    <p:sldId id="435" r:id="rId60"/>
    <p:sldId id="438" r:id="rId61"/>
    <p:sldId id="439" r:id="rId62"/>
    <p:sldId id="441" r:id="rId63"/>
    <p:sldId id="443" r:id="rId64"/>
    <p:sldId id="436" r:id="rId65"/>
    <p:sldId id="444" r:id="rId66"/>
    <p:sldId id="406" r:id="rId67"/>
    <p:sldId id="395" r:id="rId68"/>
    <p:sldId id="386" r:id="rId6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0000CC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3.xml"/><Relationship Id="rId18" Type="http://schemas.openxmlformats.org/officeDocument/2006/relationships/slide" Target="slides/slide3.xml"/><Relationship Id="rId26" Type="http://schemas.openxmlformats.org/officeDocument/2006/relationships/slide" Target="slides/slide11.xml"/><Relationship Id="rId39" Type="http://schemas.openxmlformats.org/officeDocument/2006/relationships/slide" Target="slides/slide24.xml"/><Relationship Id="rId21" Type="http://schemas.openxmlformats.org/officeDocument/2006/relationships/slide" Target="slides/slide6.xml"/><Relationship Id="rId34" Type="http://schemas.openxmlformats.org/officeDocument/2006/relationships/slide" Target="slides/slide19.xml"/><Relationship Id="rId42" Type="http://schemas.openxmlformats.org/officeDocument/2006/relationships/slide" Target="slides/slide27.xml"/><Relationship Id="rId47" Type="http://schemas.openxmlformats.org/officeDocument/2006/relationships/slide" Target="slides/slide32.xml"/><Relationship Id="rId50" Type="http://schemas.openxmlformats.org/officeDocument/2006/relationships/slide" Target="slides/slide35.xml"/><Relationship Id="rId55" Type="http://schemas.openxmlformats.org/officeDocument/2006/relationships/slide" Target="slides/slide40.xml"/><Relationship Id="rId63" Type="http://schemas.openxmlformats.org/officeDocument/2006/relationships/slide" Target="slides/slide48.xml"/><Relationship Id="rId68" Type="http://schemas.openxmlformats.org/officeDocument/2006/relationships/slide" Target="slides/slide53.xml"/><Relationship Id="rId7" Type="http://schemas.openxmlformats.org/officeDocument/2006/relationships/slideMaster" Target="slideMasters/slideMaster7.xml"/><Relationship Id="rId71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.xml"/><Relationship Id="rId29" Type="http://schemas.openxmlformats.org/officeDocument/2006/relationships/slide" Target="slides/slide14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9.xml"/><Relationship Id="rId32" Type="http://schemas.openxmlformats.org/officeDocument/2006/relationships/slide" Target="slides/slide17.xml"/><Relationship Id="rId37" Type="http://schemas.openxmlformats.org/officeDocument/2006/relationships/slide" Target="slides/slide22.xml"/><Relationship Id="rId40" Type="http://schemas.openxmlformats.org/officeDocument/2006/relationships/slide" Target="slides/slide25.xml"/><Relationship Id="rId45" Type="http://schemas.openxmlformats.org/officeDocument/2006/relationships/slide" Target="slides/slide30.xml"/><Relationship Id="rId53" Type="http://schemas.openxmlformats.org/officeDocument/2006/relationships/slide" Target="slides/slide38.xml"/><Relationship Id="rId58" Type="http://schemas.openxmlformats.org/officeDocument/2006/relationships/slide" Target="slides/slide43.xml"/><Relationship Id="rId66" Type="http://schemas.openxmlformats.org/officeDocument/2006/relationships/slide" Target="slides/slide51.xml"/><Relationship Id="rId7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Master" Target="slideMasters/slideMaster15.xml"/><Relationship Id="rId23" Type="http://schemas.openxmlformats.org/officeDocument/2006/relationships/slide" Target="slides/slide8.xml"/><Relationship Id="rId28" Type="http://schemas.openxmlformats.org/officeDocument/2006/relationships/slide" Target="slides/slide13.xml"/><Relationship Id="rId36" Type="http://schemas.openxmlformats.org/officeDocument/2006/relationships/slide" Target="slides/slide21.xml"/><Relationship Id="rId49" Type="http://schemas.openxmlformats.org/officeDocument/2006/relationships/slide" Target="slides/slide34.xml"/><Relationship Id="rId57" Type="http://schemas.openxmlformats.org/officeDocument/2006/relationships/slide" Target="slides/slide42.xml"/><Relationship Id="rId61" Type="http://schemas.openxmlformats.org/officeDocument/2006/relationships/slide" Target="slides/slide46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4.xml"/><Relationship Id="rId31" Type="http://schemas.openxmlformats.org/officeDocument/2006/relationships/slide" Target="slides/slide16.xml"/><Relationship Id="rId44" Type="http://schemas.openxmlformats.org/officeDocument/2006/relationships/slide" Target="slides/slide29.xml"/><Relationship Id="rId52" Type="http://schemas.openxmlformats.org/officeDocument/2006/relationships/slide" Target="slides/slide37.xml"/><Relationship Id="rId60" Type="http://schemas.openxmlformats.org/officeDocument/2006/relationships/slide" Target="slides/slide45.xml"/><Relationship Id="rId65" Type="http://schemas.openxmlformats.org/officeDocument/2006/relationships/slide" Target="slides/slide50.xml"/><Relationship Id="rId73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Master" Target="slideMasters/slideMaster14.xml"/><Relationship Id="rId22" Type="http://schemas.openxmlformats.org/officeDocument/2006/relationships/slide" Target="slides/slide7.xml"/><Relationship Id="rId27" Type="http://schemas.openxmlformats.org/officeDocument/2006/relationships/slide" Target="slides/slide12.xml"/><Relationship Id="rId30" Type="http://schemas.openxmlformats.org/officeDocument/2006/relationships/slide" Target="slides/slide15.xml"/><Relationship Id="rId35" Type="http://schemas.openxmlformats.org/officeDocument/2006/relationships/slide" Target="slides/slide20.xml"/><Relationship Id="rId43" Type="http://schemas.openxmlformats.org/officeDocument/2006/relationships/slide" Target="slides/slide28.xml"/><Relationship Id="rId48" Type="http://schemas.openxmlformats.org/officeDocument/2006/relationships/slide" Target="slides/slide33.xml"/><Relationship Id="rId56" Type="http://schemas.openxmlformats.org/officeDocument/2006/relationships/slide" Target="slides/slide41.xml"/><Relationship Id="rId64" Type="http://schemas.openxmlformats.org/officeDocument/2006/relationships/slide" Target="slides/slide49.xml"/><Relationship Id="rId69" Type="http://schemas.openxmlformats.org/officeDocument/2006/relationships/slide" Target="slides/slide54.xml"/><Relationship Id="rId8" Type="http://schemas.openxmlformats.org/officeDocument/2006/relationships/slideMaster" Target="slideMasters/slideMaster8.xml"/><Relationship Id="rId51" Type="http://schemas.openxmlformats.org/officeDocument/2006/relationships/slide" Target="slides/slide36.xml"/><Relationship Id="rId72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2.xml"/><Relationship Id="rId25" Type="http://schemas.openxmlformats.org/officeDocument/2006/relationships/slide" Target="slides/slide10.xml"/><Relationship Id="rId33" Type="http://schemas.openxmlformats.org/officeDocument/2006/relationships/slide" Target="slides/slide18.xml"/><Relationship Id="rId38" Type="http://schemas.openxmlformats.org/officeDocument/2006/relationships/slide" Target="slides/slide23.xml"/><Relationship Id="rId46" Type="http://schemas.openxmlformats.org/officeDocument/2006/relationships/slide" Target="slides/slide31.xml"/><Relationship Id="rId59" Type="http://schemas.openxmlformats.org/officeDocument/2006/relationships/slide" Target="slides/slide44.xml"/><Relationship Id="rId67" Type="http://schemas.openxmlformats.org/officeDocument/2006/relationships/slide" Target="slides/slide52.xml"/><Relationship Id="rId20" Type="http://schemas.openxmlformats.org/officeDocument/2006/relationships/slide" Target="slides/slide5.xml"/><Relationship Id="rId41" Type="http://schemas.openxmlformats.org/officeDocument/2006/relationships/slide" Target="slides/slide26.xml"/><Relationship Id="rId54" Type="http://schemas.openxmlformats.org/officeDocument/2006/relationships/slide" Target="slides/slide39.xml"/><Relationship Id="rId62" Type="http://schemas.openxmlformats.org/officeDocument/2006/relationships/slide" Target="slides/slide47.xml"/><Relationship Id="rId7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BE8539-753B-45CE-9D8B-E402F8FB4BB7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DF8575-7808-49BB-9408-74D1491EC20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4262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_rels/slideLayout1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C50-6030-4565-98FD-E44A069EA7E1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0D62-02B3-4727-9C92-5FE59D700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7265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C50-6030-4565-98FD-E44A069EA7E1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0D62-02B3-4727-9C92-5FE59D700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0849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C50-6030-4565-98FD-E44A069EA7E1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0D62-02B3-4727-9C92-5FE59D700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7441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C50-6030-4565-98FD-E44A069EA7E1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0D62-02B3-4727-9C92-5FE59D700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0554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C50-6030-4565-98FD-E44A069EA7E1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0D62-02B3-4727-9C92-5FE59D700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28015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C50-6030-4565-98FD-E44A069EA7E1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0D62-02B3-4727-9C92-5FE59D700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12073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C50-6030-4565-98FD-E44A069EA7E1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0D62-02B3-4727-9C92-5FE59D700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12861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C50-6030-4565-98FD-E44A069EA7E1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0D62-02B3-4727-9C92-5FE59D700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65905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C50-6030-4565-98FD-E44A069EA7E1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0D62-02B3-4727-9C92-5FE59D700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712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C50-6030-4565-98FD-E44A069EA7E1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0D62-02B3-4727-9C92-5FE59D700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03810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709C50-6030-4565-98FD-E44A069EA7E1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000D62-02B3-4727-9C92-5FE59D700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3197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0DD37-9159-4835-BEA8-BF5E456CC7D8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23ED6C-4042-4FBF-A53E-1EEBEBBB430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8099005"/>
      </p:ext>
    </p:extLst>
  </p:cSld>
  <p:clrMapOvr>
    <a:masterClrMapping/>
  </p:clrMapOvr>
  <p:transition spd="slow">
    <p:split orient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64923B-CD34-4A66-A6BE-C5C4E5A03A15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1987EA-92B9-4F68-8DC7-12F841AC90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1752390"/>
      </p:ext>
    </p:extLst>
  </p:cSld>
  <p:clrMapOvr>
    <a:masterClrMapping/>
  </p:clrMapOvr>
  <p:transition spd="slow">
    <p:split orient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2C8374-4105-4D12-8DB6-54C6BC0B0BFA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D0B13-9401-41E4-BE8D-5226C56D6A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440805"/>
      </p:ext>
    </p:extLst>
  </p:cSld>
  <p:clrMapOvr>
    <a:masterClrMapping/>
  </p:clrMapOvr>
  <p:transition spd="slow">
    <p:split orient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DA074A-8F85-4CAB-B868-5E8013368F4A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E737E6-2577-4F0A-8C94-6D076165B11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0747350"/>
      </p:ext>
    </p:extLst>
  </p:cSld>
  <p:clrMapOvr>
    <a:masterClrMapping/>
  </p:clrMapOvr>
  <p:transition spd="slow">
    <p:split orient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0B94D3-60BF-40BC-815B-E4784276E0F9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9E1699-DEC9-40FA-8668-5C1A1F3A352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120509"/>
      </p:ext>
    </p:extLst>
  </p:cSld>
  <p:clrMapOvr>
    <a:masterClrMapping/>
  </p:clrMapOvr>
  <p:transition spd="slow">
    <p:split orient="vert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A18627-7FBB-479E-B716-4625138B2057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1076A2-5647-425E-999E-6D20D11B40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176905"/>
      </p:ext>
    </p:extLst>
  </p:cSld>
  <p:clrMapOvr>
    <a:masterClrMapping/>
  </p:clrMapOvr>
  <p:transition spd="slow">
    <p:split orient="vert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7DB21C-4A2C-489C-BECD-186A41C1FEC2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008D2-3CFC-4435-A893-3FE633A5F6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614167"/>
      </p:ext>
    </p:extLst>
  </p:cSld>
  <p:clrMapOvr>
    <a:masterClrMapping/>
  </p:clrMapOvr>
  <p:transition spd="slow">
    <p:split orient="vert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D998D5-9E45-406A-9A68-DDE897ECD7BF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9F48A9-C985-4357-B388-7CF50311BD7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0750462"/>
      </p:ext>
    </p:extLst>
  </p:cSld>
  <p:clrMapOvr>
    <a:masterClrMapping/>
  </p:clrMapOvr>
  <p:transition spd="slow">
    <p:split orient="vert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B26239-A221-4C62-8082-E255C9B34AFD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DB758-E901-4F27-B6AB-8E4777897F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49150"/>
      </p:ext>
    </p:extLst>
  </p:cSld>
  <p:clrMapOvr>
    <a:masterClrMapping/>
  </p:clrMapOvr>
  <p:transition spd="slow">
    <p:split orient="vert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B04175-1549-45CF-AC30-94C6105F25DA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81E531-9931-4DD2-9940-9C67C5CF1D3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798164"/>
      </p:ext>
    </p:extLst>
  </p:cSld>
  <p:clrMapOvr>
    <a:masterClrMapping/>
  </p:clrMapOvr>
  <p:transition spd="slow">
    <p:split orient="vert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4D8518-5C9B-4685-9013-4E1ADFCE365F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52EC50-FC98-4EAD-9EF3-AFE71EE2DE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610200"/>
      </p:ext>
    </p:extLst>
  </p:cSld>
  <p:clrMapOvr>
    <a:masterClrMapping/>
  </p:clrMapOvr>
  <p:transition spd="slow">
    <p:split orient="vert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70E243-ACCC-4DED-9DE3-FEB8E3B21364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F82D34-79F0-44A2-8436-4C1061EA85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0418542"/>
      </p:ext>
    </p:extLst>
  </p:cSld>
  <p:clrMapOvr>
    <a:masterClrMapping/>
  </p:clrMapOvr>
  <p:transition spd="slow">
    <p:split orient="vert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2BA2E7-241D-4188-9F5D-9B5719664806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26B772-5A91-482F-A9CA-2238208349B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7631235"/>
      </p:ext>
    </p:extLst>
  </p:cSld>
  <p:clrMapOvr>
    <a:masterClrMapping/>
  </p:clrMapOvr>
  <p:transition spd="slow">
    <p:split orient="vert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223B49-A238-4573-98C7-DB9BB43F4F30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AB30-B374-459C-8288-ED1BECBBE5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9131313"/>
      </p:ext>
    </p:extLst>
  </p:cSld>
  <p:clrMapOvr>
    <a:masterClrMapping/>
  </p:clrMapOvr>
  <p:transition spd="slow">
    <p:split orient="vert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BDC5A-98D4-4095-9EBC-76EDCB712B20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F8A70-5CF9-42B9-BCDF-067719EC3B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142969"/>
      </p:ext>
    </p:extLst>
  </p:cSld>
  <p:clrMapOvr>
    <a:masterClrMapping/>
  </p:clrMapOvr>
  <p:transition spd="slow">
    <p:split orient="vert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40E12-12FC-4904-81F2-3E0A255710DF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CAF522-531D-4BBC-AD13-7A787BC44A3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300448"/>
      </p:ext>
    </p:extLst>
  </p:cSld>
  <p:clrMapOvr>
    <a:masterClrMapping/>
  </p:clrMapOvr>
  <p:transition spd="slow">
    <p:split orient="vert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EC2AC-3DF4-43C5-911B-F80B8213AB75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F81CF7-8BE6-4BD4-8A73-713197E309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9983637"/>
      </p:ext>
    </p:extLst>
  </p:cSld>
  <p:clrMapOvr>
    <a:masterClrMapping/>
  </p:clrMapOvr>
  <p:transition spd="slow">
    <p:split orient="vert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E17D0F-6342-49DF-AC13-8068C3FCA632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376A20-1E76-4209-8A4E-609CF4B7D7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63783"/>
      </p:ext>
    </p:extLst>
  </p:cSld>
  <p:clrMapOvr>
    <a:masterClrMapping/>
  </p:clrMapOvr>
  <p:transition spd="slow">
    <p:split orient="vert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44B71-39A7-447C-9F1E-DB4624AB77D8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EDECD1-4CA4-4AF8-B802-70EAD35679F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0371089"/>
      </p:ext>
    </p:extLst>
  </p:cSld>
  <p:clrMapOvr>
    <a:masterClrMapping/>
  </p:clrMapOvr>
  <p:transition spd="slow">
    <p:split orient="vert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0BBA36-AB68-4015-8AAA-410D1CA521DF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70364-1D51-4B36-A213-9D9B3B43DB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9364159"/>
      </p:ext>
    </p:extLst>
  </p:cSld>
  <p:clrMapOvr>
    <a:masterClrMapping/>
  </p:clrMapOvr>
  <p:transition spd="slow">
    <p:split orient="vert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130A2-B121-454C-AAC9-65370AB4A51D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A4F147-5ECB-44DD-8EFB-C58ED340ED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2338392"/>
      </p:ext>
    </p:extLst>
  </p:cSld>
  <p:clrMapOvr>
    <a:masterClrMapping/>
  </p:clrMapOvr>
  <p:transition spd="slow">
    <p:split orient="vert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2E097-39C9-474B-97CA-571FB9AA2F2A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7856C-B67A-43D1-9405-DDEF217675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6326001"/>
      </p:ext>
    </p:extLst>
  </p:cSld>
  <p:clrMapOvr>
    <a:masterClrMapping/>
  </p:clrMapOvr>
  <p:transition spd="slow">
    <p:split orient="vert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3107-D9F9-4B6D-9D87-7910FDF31A4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E5E1-6561-4FB5-B388-3F13279156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34210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3107-D9F9-4B6D-9D87-7910FDF31A4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E5E1-6561-4FB5-B388-3F13279156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47356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3107-D9F9-4B6D-9D87-7910FDF31A4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E5E1-6561-4FB5-B388-3F13279156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38397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3107-D9F9-4B6D-9D87-7910FDF31A4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E5E1-6561-4FB5-B388-3F13279156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38054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3107-D9F9-4B6D-9D87-7910FDF31A4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E5E1-6561-4FB5-B388-3F13279156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671340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3107-D9F9-4B6D-9D87-7910FDF31A4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E5E1-6561-4FB5-B388-3F13279156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487068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3107-D9F9-4B6D-9D87-7910FDF31A4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E5E1-6561-4FB5-B388-3F13279156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749330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3107-D9F9-4B6D-9D87-7910FDF31A4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E5E1-6561-4FB5-B388-3F13279156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4059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3107-D9F9-4B6D-9D87-7910FDF31A4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E5E1-6561-4FB5-B388-3F13279156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265750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3107-D9F9-4B6D-9D87-7910FDF31A4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E5E1-6561-4FB5-B388-3F13279156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6309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A3107-D9F9-4B6D-9D87-7910FDF31A4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A8E5E1-6561-4FB5-B388-3F13279156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340539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367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2001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11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969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121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5312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35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19266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087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192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7070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690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72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493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2474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67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6082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4753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07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1989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054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16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696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570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38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22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395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983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47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518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0903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331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7914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12629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5246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826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039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5993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5522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2866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944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90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7671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546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0425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0403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81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3726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6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8519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637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27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252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7168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212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569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6012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6678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800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390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049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79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5214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381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995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7057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746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483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073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004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806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919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4466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661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8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386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286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105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6451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157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585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8717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7795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016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773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5082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93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093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381C3-1161-4972-8874-36798DDFD1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8070-3D1E-4EBC-993D-67F59C039F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6853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381C3-1161-4972-8874-36798DDFD1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8070-3D1E-4EBC-993D-67F59C039F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011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381C3-1161-4972-8874-36798DDFD1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8070-3D1E-4EBC-993D-67F59C039F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107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381C3-1161-4972-8874-36798DDFD1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8070-3D1E-4EBC-993D-67F59C039F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169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381C3-1161-4972-8874-36798DDFD1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8070-3D1E-4EBC-993D-67F59C039F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9036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381C3-1161-4972-8874-36798DDFD1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8070-3D1E-4EBC-993D-67F59C039F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4959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381C3-1161-4972-8874-36798DDFD1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8070-3D1E-4EBC-993D-67F59C039F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2033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381C3-1161-4972-8874-36798DDFD1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8070-3D1E-4EBC-993D-67F59C039F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22208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381C3-1161-4972-8874-36798DDFD1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8070-3D1E-4EBC-993D-67F59C039F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749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381C3-1161-4972-8874-36798DDFD1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8070-3D1E-4EBC-993D-67F59C039F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7477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3381C3-1161-4972-8874-36798DDFD1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48070-3D1E-4EBC-993D-67F59C039F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09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2548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3151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88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59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546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30674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8357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514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36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4987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8856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622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6848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794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063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5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414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33787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330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3286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241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7454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Layouts/slideLayout1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2240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6.xml"/><Relationship Id="rId3" Type="http://schemas.openxmlformats.org/officeDocument/2006/relationships/slideLayout" Target="../slideLayouts/slideLayout91.xml"/><Relationship Id="rId7" Type="http://schemas.openxmlformats.org/officeDocument/2006/relationships/slideLayout" Target="../slideLayouts/slideLayout95.xml"/><Relationship Id="rId12" Type="http://schemas.openxmlformats.org/officeDocument/2006/relationships/theme" Target="../theme/theme9.xml"/><Relationship Id="rId2" Type="http://schemas.openxmlformats.org/officeDocument/2006/relationships/slideLayout" Target="../slideLayouts/slideLayout90.xml"/><Relationship Id="rId1" Type="http://schemas.openxmlformats.org/officeDocument/2006/relationships/slideLayout" Target="../slideLayouts/slideLayout89.xml"/><Relationship Id="rId6" Type="http://schemas.openxmlformats.org/officeDocument/2006/relationships/slideLayout" Target="../slideLayouts/slideLayout94.xml"/><Relationship Id="rId11" Type="http://schemas.openxmlformats.org/officeDocument/2006/relationships/slideLayout" Target="../slideLayouts/slideLayout99.xml"/><Relationship Id="rId5" Type="http://schemas.openxmlformats.org/officeDocument/2006/relationships/slideLayout" Target="../slideLayouts/slideLayout93.xml"/><Relationship Id="rId10" Type="http://schemas.openxmlformats.org/officeDocument/2006/relationships/slideLayout" Target="../slideLayouts/slideLayout98.xml"/><Relationship Id="rId4" Type="http://schemas.openxmlformats.org/officeDocument/2006/relationships/slideLayout" Target="../slideLayouts/slideLayout92.xml"/><Relationship Id="rId9" Type="http://schemas.openxmlformats.org/officeDocument/2006/relationships/slideLayout" Target="../slideLayouts/slideLayout9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102.xml"/><Relationship Id="rId7" Type="http://schemas.openxmlformats.org/officeDocument/2006/relationships/slideLayout" Target="../slideLayouts/slideLayout106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01.xml"/><Relationship Id="rId1" Type="http://schemas.openxmlformats.org/officeDocument/2006/relationships/slideLayout" Target="../slideLayouts/slideLayout100.xml"/><Relationship Id="rId6" Type="http://schemas.openxmlformats.org/officeDocument/2006/relationships/slideLayout" Target="../slideLayouts/slideLayout105.xml"/><Relationship Id="rId11" Type="http://schemas.openxmlformats.org/officeDocument/2006/relationships/slideLayout" Target="../slideLayouts/slideLayout110.xml"/><Relationship Id="rId5" Type="http://schemas.openxmlformats.org/officeDocument/2006/relationships/slideLayout" Target="../slideLayouts/slideLayout104.xml"/><Relationship Id="rId10" Type="http://schemas.openxmlformats.org/officeDocument/2006/relationships/slideLayout" Target="../slideLayouts/slideLayout109.xml"/><Relationship Id="rId4" Type="http://schemas.openxmlformats.org/officeDocument/2006/relationships/slideLayout" Target="../slideLayouts/slideLayout103.xml"/><Relationship Id="rId9" Type="http://schemas.openxmlformats.org/officeDocument/2006/relationships/slideLayout" Target="../slideLayouts/slideLayout108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13.xml"/><Relationship Id="rId7" Type="http://schemas.openxmlformats.org/officeDocument/2006/relationships/slideLayout" Target="../slideLayouts/slideLayout117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112.xml"/><Relationship Id="rId1" Type="http://schemas.openxmlformats.org/officeDocument/2006/relationships/slideLayout" Target="../slideLayouts/slideLayout111.xml"/><Relationship Id="rId6" Type="http://schemas.openxmlformats.org/officeDocument/2006/relationships/slideLayout" Target="../slideLayouts/slideLayout116.xml"/><Relationship Id="rId11" Type="http://schemas.openxmlformats.org/officeDocument/2006/relationships/slideLayout" Target="../slideLayouts/slideLayout121.xml"/><Relationship Id="rId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20.xml"/><Relationship Id="rId4" Type="http://schemas.openxmlformats.org/officeDocument/2006/relationships/slideLayout" Target="../slideLayouts/slideLayout114.xml"/><Relationship Id="rId9" Type="http://schemas.openxmlformats.org/officeDocument/2006/relationships/slideLayout" Target="../slideLayouts/slideLayout119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9.xml"/><Relationship Id="rId3" Type="http://schemas.openxmlformats.org/officeDocument/2006/relationships/slideLayout" Target="../slideLayouts/slideLayout124.xml"/><Relationship Id="rId7" Type="http://schemas.openxmlformats.org/officeDocument/2006/relationships/slideLayout" Target="../slideLayouts/slideLayout128.xml"/><Relationship Id="rId12" Type="http://schemas.openxmlformats.org/officeDocument/2006/relationships/theme" Target="../theme/theme12.xml"/><Relationship Id="rId2" Type="http://schemas.openxmlformats.org/officeDocument/2006/relationships/slideLayout" Target="../slideLayouts/slideLayout123.xml"/><Relationship Id="rId1" Type="http://schemas.openxmlformats.org/officeDocument/2006/relationships/slideLayout" Target="../slideLayouts/slideLayout122.xml"/><Relationship Id="rId6" Type="http://schemas.openxmlformats.org/officeDocument/2006/relationships/slideLayout" Target="../slideLayouts/slideLayout127.xml"/><Relationship Id="rId11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126.xml"/><Relationship Id="rId10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125.xml"/><Relationship Id="rId9" Type="http://schemas.openxmlformats.org/officeDocument/2006/relationships/slideLayout" Target="../slideLayouts/slideLayout130.xml"/></Relationships>
</file>

<file path=ppt/slideMasters/_rels/slideMaster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0.xml"/><Relationship Id="rId3" Type="http://schemas.openxmlformats.org/officeDocument/2006/relationships/slideLayout" Target="../slideLayouts/slideLayout135.xml"/><Relationship Id="rId7" Type="http://schemas.openxmlformats.org/officeDocument/2006/relationships/slideLayout" Target="../slideLayouts/slideLayout139.xml"/><Relationship Id="rId12" Type="http://schemas.openxmlformats.org/officeDocument/2006/relationships/theme" Target="../theme/theme13.xml"/><Relationship Id="rId2" Type="http://schemas.openxmlformats.org/officeDocument/2006/relationships/slideLayout" Target="../slideLayouts/slideLayout134.xml"/><Relationship Id="rId1" Type="http://schemas.openxmlformats.org/officeDocument/2006/relationships/slideLayout" Target="../slideLayouts/slideLayout133.xml"/><Relationship Id="rId6" Type="http://schemas.openxmlformats.org/officeDocument/2006/relationships/slideLayout" Target="../slideLayouts/slideLayout138.xml"/><Relationship Id="rId11" Type="http://schemas.openxmlformats.org/officeDocument/2006/relationships/slideLayout" Target="../slideLayouts/slideLayout143.xml"/><Relationship Id="rId5" Type="http://schemas.openxmlformats.org/officeDocument/2006/relationships/slideLayout" Target="../slideLayouts/slideLayout137.xml"/><Relationship Id="rId10" Type="http://schemas.openxmlformats.org/officeDocument/2006/relationships/slideLayout" Target="../slideLayouts/slideLayout142.xml"/><Relationship Id="rId4" Type="http://schemas.openxmlformats.org/officeDocument/2006/relationships/slideLayout" Target="../slideLayouts/slideLayout136.xml"/><Relationship Id="rId9" Type="http://schemas.openxmlformats.org/officeDocument/2006/relationships/slideLayout" Target="../slideLayouts/slideLayout141.xml"/></Relationships>
</file>

<file path=ppt/slideMasters/_rels/slideMaster1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1.xml"/><Relationship Id="rId3" Type="http://schemas.openxmlformats.org/officeDocument/2006/relationships/slideLayout" Target="../slideLayouts/slideLayout146.xml"/><Relationship Id="rId7" Type="http://schemas.openxmlformats.org/officeDocument/2006/relationships/slideLayout" Target="../slideLayouts/slideLayout150.xml"/><Relationship Id="rId12" Type="http://schemas.openxmlformats.org/officeDocument/2006/relationships/theme" Target="../theme/theme14.xml"/><Relationship Id="rId2" Type="http://schemas.openxmlformats.org/officeDocument/2006/relationships/slideLayout" Target="../slideLayouts/slideLayout145.xml"/><Relationship Id="rId1" Type="http://schemas.openxmlformats.org/officeDocument/2006/relationships/slideLayout" Target="../slideLayouts/slideLayout144.xml"/><Relationship Id="rId6" Type="http://schemas.openxmlformats.org/officeDocument/2006/relationships/slideLayout" Target="../slideLayouts/slideLayout149.xml"/><Relationship Id="rId11" Type="http://schemas.openxmlformats.org/officeDocument/2006/relationships/slideLayout" Target="../slideLayouts/slideLayout154.xml"/><Relationship Id="rId5" Type="http://schemas.openxmlformats.org/officeDocument/2006/relationships/slideLayout" Target="../slideLayouts/slideLayout148.xml"/><Relationship Id="rId10" Type="http://schemas.openxmlformats.org/officeDocument/2006/relationships/slideLayout" Target="../slideLayouts/slideLayout153.xml"/><Relationship Id="rId4" Type="http://schemas.openxmlformats.org/officeDocument/2006/relationships/slideLayout" Target="../slideLayouts/slideLayout147.xml"/><Relationship Id="rId9" Type="http://schemas.openxmlformats.org/officeDocument/2006/relationships/slideLayout" Target="../slideLayouts/slideLayout152.xml"/></Relationships>
</file>

<file path=ppt/slideMasters/_rels/slideMaster1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2.xml"/><Relationship Id="rId3" Type="http://schemas.openxmlformats.org/officeDocument/2006/relationships/slideLayout" Target="../slideLayouts/slideLayout157.xml"/><Relationship Id="rId7" Type="http://schemas.openxmlformats.org/officeDocument/2006/relationships/slideLayout" Target="../slideLayouts/slideLayout161.xml"/><Relationship Id="rId12" Type="http://schemas.openxmlformats.org/officeDocument/2006/relationships/theme" Target="../theme/theme15.xml"/><Relationship Id="rId2" Type="http://schemas.openxmlformats.org/officeDocument/2006/relationships/slideLayout" Target="../slideLayouts/slideLayout156.xml"/><Relationship Id="rId1" Type="http://schemas.openxmlformats.org/officeDocument/2006/relationships/slideLayout" Target="../slideLayouts/slideLayout155.xml"/><Relationship Id="rId6" Type="http://schemas.openxmlformats.org/officeDocument/2006/relationships/slideLayout" Target="../slideLayouts/slideLayout160.xml"/><Relationship Id="rId11" Type="http://schemas.openxmlformats.org/officeDocument/2006/relationships/slideLayout" Target="../slideLayouts/slideLayout165.xml"/><Relationship Id="rId5" Type="http://schemas.openxmlformats.org/officeDocument/2006/relationships/slideLayout" Target="../slideLayouts/slideLayout159.xml"/><Relationship Id="rId10" Type="http://schemas.openxmlformats.org/officeDocument/2006/relationships/slideLayout" Target="../slideLayouts/slideLayout164.xml"/><Relationship Id="rId4" Type="http://schemas.openxmlformats.org/officeDocument/2006/relationships/slideLayout" Target="../slideLayouts/slideLayout158.xml"/><Relationship Id="rId9" Type="http://schemas.openxmlformats.org/officeDocument/2006/relationships/slideLayout" Target="../slideLayouts/slideLayout16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709C50-6030-4565-98FD-E44A069EA7E1}" type="datetimeFigureOut">
              <a:rPr lang="ru-RU" smtClean="0"/>
              <a:pPr/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000D62-02B3-4727-9C92-5FE59D7000F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53131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F2CCC070-77A8-4647-B610-075329D29E0A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4C0B8206-925A-4185-B216-AA7AA10242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1721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split orient="vert"/>
  </p:transition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277CBF04-621F-47D8-8B6B-2B7037EB8F52}" type="datetimeFigureOut">
              <a:rPr lang="ru-RU"/>
              <a:pPr>
                <a:defRPr/>
              </a:pPr>
              <a:t>27.06.2019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9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569916E7-0CF1-40A8-84F1-FB73827425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5949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 spd="slow">
    <p:split orient="vert"/>
  </p:transition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A3107-D9F9-4B6D-9D87-7910FDF31A46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A8E5E1-6561-4FB5-B388-3F1327915649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25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4015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97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189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2623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9879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794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16239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148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3381C3-1161-4972-8874-36798DDFD19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48070-3D1E-4EBC-993D-67F59C039FE3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23655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3469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7367EC-4F61-402F-B5CA-0C67C21DF3BF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27.06.2019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365F4-ED98-4FB6-9DCD-213E6BA194F5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667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9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1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49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60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2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4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720" y="0"/>
            <a:ext cx="91697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4282" y="1357298"/>
            <a:ext cx="8643998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latin typeface="Arial Black" pitchFamily="34" charset="0"/>
              </a:rPr>
              <a:t>«Создание условий для удовлетворения индивидуальных потребностей учащихся в художественно-эстетическом, нравственном </a:t>
            </a:r>
            <a:endParaRPr lang="ru-RU" sz="2400" dirty="0" smtClean="0">
              <a:ln>
                <a:solidFill>
                  <a:sysClr val="windowText" lastClr="000000"/>
                </a:solidFill>
              </a:ln>
              <a:solidFill>
                <a:srgbClr val="800000"/>
              </a:solidFill>
              <a:latin typeface="Arial Black" pitchFamily="34" charset="0"/>
            </a:endParaRPr>
          </a:p>
          <a:p>
            <a:pPr algn="ctr"/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latin typeface="Arial Black" pitchFamily="34" charset="0"/>
              </a:rPr>
              <a:t>и </a:t>
            </a:r>
            <a:r>
              <a:rPr lang="ru-RU" sz="2400" dirty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latin typeface="Arial Black" pitchFamily="34" charset="0"/>
              </a:rPr>
              <a:t>интеллектуальном развитии» </a:t>
            </a:r>
            <a:endParaRPr lang="ru-RU" sz="23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800" dirty="0">
              <a:ln>
                <a:solidFill>
                  <a:srgbClr val="C00000"/>
                </a:solidFill>
              </a:ln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07704" y="2962067"/>
            <a:ext cx="5112568" cy="351586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7419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720" y="0"/>
            <a:ext cx="91697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4282" y="1357298"/>
            <a:ext cx="8643998" cy="64786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latin typeface="Arial Black" pitchFamily="34" charset="0"/>
              </a:rPr>
              <a:t>СТАТЬЯ 29 </a:t>
            </a:r>
          </a:p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latin typeface="Arial Black" pitchFamily="34" charset="0"/>
              </a:rPr>
              <a:t>Конвенции о правах ребенка:</a:t>
            </a:r>
          </a:p>
          <a:p>
            <a:pPr algn="ctr"/>
            <a:r>
              <a:rPr lang="ru-RU" sz="3600" dirty="0" smtClean="0">
                <a:ln>
                  <a:solidFill>
                    <a:sysClr val="windowText" lastClr="000000"/>
                  </a:solidFill>
                </a:ln>
                <a:solidFill>
                  <a:srgbClr val="800000"/>
                </a:solidFill>
                <a:latin typeface="Arial Black" pitchFamily="34" charset="0"/>
              </a:rPr>
              <a:t>«Образование ребенка должно быть направлено на развитие личности, талантов, умственных навыков и физических способностей ребенка в их самом полном объеме»</a:t>
            </a:r>
          </a:p>
          <a:p>
            <a:pPr algn="ctr"/>
            <a:endParaRPr lang="ru-RU" sz="23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800" dirty="0">
              <a:ln>
                <a:solidFill>
                  <a:srgbClr val="C00000"/>
                </a:solidFill>
              </a:ln>
              <a:solidFill>
                <a:srgbClr val="00206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435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757830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720" y="0"/>
            <a:ext cx="91697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4282" y="1357298"/>
            <a:ext cx="864399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3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800" dirty="0">
              <a:ln>
                <a:solidFill>
                  <a:srgbClr val="C00000"/>
                </a:solidFill>
              </a:ln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9453" y="1201845"/>
            <a:ext cx="3805857" cy="266429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630483" y="1529063"/>
            <a:ext cx="3970577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17463" algn="ctr"/>
            <a:r>
              <a:rPr lang="ru-RU" sz="2200" b="1" dirty="0" smtClean="0">
                <a:solidFill>
                  <a:srgbClr val="C00000"/>
                </a:solidFill>
                <a:latin typeface="Arial Black" pitchFamily="34" charset="0"/>
              </a:rPr>
              <a:t>Дворец пионеров </a:t>
            </a:r>
          </a:p>
          <a:p>
            <a:pPr indent="17463" algn="ctr"/>
            <a:r>
              <a:rPr lang="ru-RU" sz="2200" b="1" dirty="0" smtClean="0">
                <a:solidFill>
                  <a:srgbClr val="C00000"/>
                </a:solidFill>
                <a:latin typeface="Arial Black" pitchFamily="34" charset="0"/>
              </a:rPr>
              <a:t>и школьников </a:t>
            </a:r>
          </a:p>
          <a:p>
            <a:pPr indent="17463" algn="ctr"/>
            <a:r>
              <a:rPr lang="ru-RU" sz="2200" b="1" dirty="0" smtClean="0">
                <a:solidFill>
                  <a:srgbClr val="C00000"/>
                </a:solidFill>
                <a:latin typeface="Arial Black" pitchFamily="34" charset="0"/>
              </a:rPr>
              <a:t>г. Курска это:</a:t>
            </a:r>
          </a:p>
          <a:p>
            <a:pPr indent="17463" algn="ctr">
              <a:buFontTx/>
              <a:buChar char="-"/>
            </a:pPr>
            <a:r>
              <a:rPr lang="ru-RU" sz="2200" b="1" dirty="0" smtClean="0">
                <a:solidFill>
                  <a:srgbClr val="000066"/>
                </a:solidFill>
                <a:latin typeface="Arial Black" pitchFamily="34" charset="0"/>
              </a:rPr>
              <a:t> 17000 детей;</a:t>
            </a:r>
          </a:p>
          <a:p>
            <a:pPr indent="17463" algn="ctr">
              <a:buFontTx/>
              <a:buChar char="-"/>
            </a:pPr>
            <a:r>
              <a:rPr lang="ru-RU" sz="2200" b="1" dirty="0" smtClean="0">
                <a:solidFill>
                  <a:srgbClr val="000066"/>
                </a:solidFill>
                <a:latin typeface="Arial Black" pitchFamily="34" charset="0"/>
              </a:rPr>
              <a:t> 166 дополнительных общеобразовательных общеразвивающих программ;</a:t>
            </a:r>
          </a:p>
          <a:p>
            <a:pPr indent="17463" algn="ctr">
              <a:buFontTx/>
              <a:buChar char="-"/>
            </a:pPr>
            <a:r>
              <a:rPr lang="ru-RU" sz="2200" b="1" dirty="0">
                <a:solidFill>
                  <a:srgbClr val="000066"/>
                </a:solidFill>
                <a:latin typeface="Arial Black" pitchFamily="34" charset="0"/>
              </a:rPr>
              <a:t> </a:t>
            </a:r>
            <a:r>
              <a:rPr lang="ru-RU" sz="2200" b="1" dirty="0" smtClean="0">
                <a:solidFill>
                  <a:srgbClr val="000066"/>
                </a:solidFill>
                <a:latin typeface="Arial Black" pitchFamily="34" charset="0"/>
              </a:rPr>
              <a:t>6 направленностей</a:t>
            </a:r>
          </a:p>
          <a:p>
            <a:pPr algn="ctr"/>
            <a:r>
              <a:rPr lang="ru-RU" sz="2200" b="1" dirty="0">
                <a:solidFill>
                  <a:srgbClr val="000066"/>
                </a:solidFill>
                <a:latin typeface="Arial Black" pitchFamily="34" charset="0"/>
              </a:rPr>
              <a:t>(</a:t>
            </a:r>
            <a:r>
              <a:rPr lang="ru-RU" sz="2200" b="1" dirty="0" smtClean="0">
                <a:solidFill>
                  <a:srgbClr val="000066"/>
                </a:solidFill>
                <a:latin typeface="Arial Black" pitchFamily="34" charset="0"/>
              </a:rPr>
              <a:t>техническая,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51720" y="4856283"/>
            <a:ext cx="877918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000066"/>
                </a:solidFill>
                <a:latin typeface="Arial Black" pitchFamily="34" charset="0"/>
              </a:rPr>
              <a:t>естественнонаучная,</a:t>
            </a:r>
          </a:p>
          <a:p>
            <a:pPr algn="ctr"/>
            <a:r>
              <a:rPr lang="ru-RU" sz="2200" b="1" dirty="0" smtClean="0">
                <a:solidFill>
                  <a:srgbClr val="000066"/>
                </a:solidFill>
                <a:latin typeface="Arial Black" pitchFamily="34" charset="0"/>
              </a:rPr>
              <a:t>физкультурно-спортивная,</a:t>
            </a:r>
          </a:p>
          <a:p>
            <a:pPr algn="ctr"/>
            <a:r>
              <a:rPr lang="ru-RU" sz="2200" b="1" dirty="0" smtClean="0">
                <a:solidFill>
                  <a:srgbClr val="000066"/>
                </a:solidFill>
                <a:latin typeface="Arial Black" pitchFamily="34" charset="0"/>
              </a:rPr>
              <a:t>художественная,</a:t>
            </a:r>
          </a:p>
          <a:p>
            <a:pPr algn="ctr"/>
            <a:r>
              <a:rPr lang="ru-RU" sz="2200" b="1" dirty="0" smtClean="0">
                <a:solidFill>
                  <a:srgbClr val="000066"/>
                </a:solidFill>
                <a:latin typeface="Arial Black" pitchFamily="34" charset="0"/>
              </a:rPr>
              <a:t>туристско-краеведческая,</a:t>
            </a:r>
          </a:p>
          <a:p>
            <a:pPr algn="ctr"/>
            <a:r>
              <a:rPr lang="ru-RU" sz="2200" b="1" dirty="0" smtClean="0">
                <a:solidFill>
                  <a:srgbClr val="000066"/>
                </a:solidFill>
                <a:latin typeface="Arial Black" pitchFamily="34" charset="0"/>
              </a:rPr>
              <a:t>социально-педагогическая.</a:t>
            </a:r>
            <a:endParaRPr lang="ru-RU" sz="2200" b="1" dirty="0">
              <a:solidFill>
                <a:srgbClr val="000066"/>
              </a:solidFill>
              <a:latin typeface="Arial Black" pitchFamily="34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9452" y="3678844"/>
            <a:ext cx="3805857" cy="2656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015485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720" y="-171400"/>
            <a:ext cx="9169720" cy="702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14282" y="1357298"/>
            <a:ext cx="864399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3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800" dirty="0">
              <a:ln>
                <a:solidFill>
                  <a:srgbClr val="C00000"/>
                </a:solidFill>
              </a:ln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7568" y="767544"/>
            <a:ext cx="6837426" cy="6237312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2530520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232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198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605" y="-15494"/>
            <a:ext cx="9144000" cy="6873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5123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35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1897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1812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7638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0817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52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8074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14282" y="1357298"/>
            <a:ext cx="864399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3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800" dirty="0">
              <a:ln>
                <a:solidFill>
                  <a:srgbClr val="C00000"/>
                </a:solidFill>
              </a:ln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021" y="-23032"/>
            <a:ext cx="7564520" cy="6951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40150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274639"/>
            <a:ext cx="8928992" cy="6322714"/>
          </a:xfrm>
        </p:spPr>
      </p:pic>
    </p:spTree>
    <p:extLst>
      <p:ext uri="{BB962C8B-B14F-4D97-AF65-F5344CB8AC3E}">
        <p14:creationId xmlns:p14="http://schemas.microsoft.com/office/powerpoint/2010/main" val="8622731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14282" y="1357298"/>
            <a:ext cx="864399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3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800" dirty="0">
              <a:ln>
                <a:solidFill>
                  <a:srgbClr val="C00000"/>
                </a:solidFill>
              </a:ln>
              <a:solidFill>
                <a:srgbClr val="00206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886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520" y="-6650"/>
            <a:ext cx="8595138" cy="686465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488683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-171400"/>
            <a:ext cx="7560840" cy="7182799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39652430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576" y="170045"/>
            <a:ext cx="7632848" cy="6683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1754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504" y="0"/>
            <a:ext cx="8882778" cy="6858000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1185532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274638"/>
            <a:ext cx="8668048" cy="6394722"/>
          </a:xfrm>
        </p:spPr>
      </p:pic>
    </p:spTree>
    <p:extLst>
      <p:ext uri="{BB962C8B-B14F-4D97-AF65-F5344CB8AC3E}">
        <p14:creationId xmlns:p14="http://schemas.microsoft.com/office/powerpoint/2010/main" val="1797608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116632"/>
            <a:ext cx="7056784" cy="6636055"/>
          </a:xfrm>
          <a:effectLst>
            <a:glow rad="63500">
              <a:schemeClr val="accent3">
                <a:satMod val="175000"/>
                <a:alpha val="40000"/>
              </a:schemeClr>
            </a:glow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415536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720" y="0"/>
            <a:ext cx="91697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4525078" y="1675296"/>
            <a:ext cx="421119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n>
                  <a:solidFill>
                    <a:srgbClr val="C00000"/>
                  </a:solidFill>
                </a:ln>
                <a:solidFill>
                  <a:srgbClr val="002060"/>
                </a:solidFill>
                <a:latin typeface="Arial Black" pitchFamily="34" charset="0"/>
              </a:rPr>
              <a:t>В.А. Сухомлинский:</a:t>
            </a:r>
          </a:p>
          <a:p>
            <a:pPr algn="ctr"/>
            <a:r>
              <a:rPr lang="ru-RU" sz="2800" dirty="0" smtClean="0">
                <a:ln>
                  <a:solidFill>
                    <a:srgbClr val="C00000"/>
                  </a:solidFill>
                </a:ln>
                <a:solidFill>
                  <a:srgbClr val="002060"/>
                </a:solidFill>
                <a:latin typeface="Arial Black" pitchFamily="34" charset="0"/>
              </a:rPr>
              <a:t>«Невежда опасен для общества… Невежда не может быть счастливым сам и причиняет вред другим. </a:t>
            </a:r>
            <a:endParaRPr lang="ru-RU" sz="2800" dirty="0">
              <a:ln>
                <a:solidFill>
                  <a:srgbClr val="C00000"/>
                </a:solidFill>
              </a:ln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800" dirty="0">
              <a:ln>
                <a:solidFill>
                  <a:srgbClr val="C00000"/>
                </a:solidFill>
              </a:ln>
              <a:solidFill>
                <a:srgbClr val="002060"/>
              </a:solidFill>
              <a:latin typeface="Arial Black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8845" y="1456573"/>
            <a:ext cx="4067181" cy="305038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21281" y="4665383"/>
            <a:ext cx="753691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ln>
                  <a:solidFill>
                    <a:srgbClr val="C00000"/>
                  </a:solidFill>
                </a:ln>
                <a:solidFill>
                  <a:srgbClr val="002060"/>
                </a:solidFill>
                <a:latin typeface="Arial Black" pitchFamily="34" charset="0"/>
              </a:rPr>
              <a:t>Вышедший из стен школы может и чего-то не знать, но он обязательно должен быть умным человеком».</a:t>
            </a:r>
          </a:p>
          <a:p>
            <a:pPr algn="ctr"/>
            <a:endParaRPr lang="ru-RU" sz="2800" dirty="0">
              <a:ln>
                <a:solidFill>
                  <a:srgbClr val="C00000"/>
                </a:solidFill>
              </a:ln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800" dirty="0">
              <a:ln>
                <a:solidFill>
                  <a:srgbClr val="C00000"/>
                </a:solidFill>
              </a:ln>
              <a:solidFill>
                <a:srgbClr val="00206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460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720" y="0"/>
            <a:ext cx="91697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50649" y="1484784"/>
            <a:ext cx="8050477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ИНТЕЛЛЕКТУАЛЬНОЕ ВОСПИТАНИЕ - </a:t>
            </a:r>
          </a:p>
          <a:p>
            <a:pPr algn="ctr"/>
            <a:r>
              <a:rPr lang="ru-RU" sz="3200" dirty="0" smtClean="0">
                <a:ln>
                  <a:solidFill>
                    <a:schemeClr val="tx1"/>
                  </a:solidFill>
                </a:ln>
                <a:solidFill>
                  <a:srgbClr val="0000CC"/>
                </a:solidFill>
                <a:latin typeface="Arial Black" pitchFamily="34" charset="0"/>
              </a:rPr>
              <a:t>форма организации учебно-воспитательного процесса, которая обеспечивает оказание каждому ученику индивидуализированной педагогической помощи с целью развития его интеллектуальных возможностей</a:t>
            </a:r>
            <a:endParaRPr lang="ru-RU" sz="3200" dirty="0">
              <a:ln>
                <a:solidFill>
                  <a:schemeClr val="tx1"/>
                </a:solidFill>
              </a:ln>
              <a:solidFill>
                <a:srgbClr val="0000CC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8740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l="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-396552" y="548680"/>
            <a:ext cx="630136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600" b="1" dirty="0" smtClean="0">
                <a:ln w="0"/>
                <a:solidFill>
                  <a:srgbClr val="8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Предпочтения учащихся:</a:t>
            </a:r>
          </a:p>
          <a:p>
            <a:pPr algn="ctr"/>
            <a:endParaRPr lang="ru-RU" sz="1200" b="1" dirty="0" smtClean="0">
              <a:ln w="0"/>
              <a:solidFill>
                <a:srgbClr val="8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285750" indent="-285750" algn="ctr">
              <a:buFontTx/>
              <a:buChar char="-"/>
            </a:pPr>
            <a:r>
              <a:rPr lang="ru-RU" sz="2800" b="1" dirty="0" smtClean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Спортивно-оздоровительные учреждения (48,8%);</a:t>
            </a:r>
          </a:p>
          <a:p>
            <a:pPr marL="285750" indent="-285750" algn="ctr">
              <a:buFontTx/>
              <a:buChar char="-"/>
            </a:pPr>
            <a:r>
              <a:rPr lang="ru-RU" sz="2800" b="1" dirty="0" smtClean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Хореографические объединения </a:t>
            </a:r>
          </a:p>
          <a:p>
            <a:pPr algn="ctr"/>
            <a:r>
              <a:rPr lang="ru-RU" sz="2800" b="1" dirty="0" smtClean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(17,7 %);</a:t>
            </a:r>
          </a:p>
          <a:p>
            <a:pPr algn="ctr"/>
            <a:r>
              <a:rPr lang="ru-RU" sz="2800" b="1" dirty="0" smtClean="0">
                <a:ln w="0"/>
                <a:solidFill>
                  <a:srgbClr val="0000CC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- Музыкальные школы (14,4 %)</a:t>
            </a:r>
            <a:endParaRPr lang="ru-RU" sz="2800" b="1" dirty="0">
              <a:ln w="0"/>
              <a:solidFill>
                <a:srgbClr val="0000CC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newsflash/>
      </p:transition>
    </mc:Choice>
    <mc:Fallback xmlns="">
      <p:transition spd="slow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5494"/>
            <a:ext cx="9144001" cy="6852506"/>
          </a:xfrm>
        </p:spPr>
      </p:pic>
    </p:spTree>
    <p:extLst>
      <p:ext uri="{BB962C8B-B14F-4D97-AF65-F5344CB8AC3E}">
        <p14:creationId xmlns:p14="http://schemas.microsoft.com/office/powerpoint/2010/main" val="2558321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401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2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742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01600"/>
            <a:ext cx="9144000" cy="695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7525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995817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918924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786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765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081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000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7156" cy="6858000"/>
          </a:xfrm>
        </p:spPr>
      </p:pic>
    </p:spTree>
    <p:extLst>
      <p:ext uri="{BB962C8B-B14F-4D97-AF65-F5344CB8AC3E}">
        <p14:creationId xmlns:p14="http://schemas.microsoft.com/office/powerpoint/2010/main" val="1523187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39943" cy="6858000"/>
          </a:xfrm>
        </p:spPr>
      </p:pic>
    </p:spTree>
    <p:extLst>
      <p:ext uri="{BB962C8B-B14F-4D97-AF65-F5344CB8AC3E}">
        <p14:creationId xmlns:p14="http://schemas.microsoft.com/office/powerpoint/2010/main" val="132280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5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746624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32" y="-13144"/>
            <a:ext cx="9159659" cy="6871144"/>
          </a:xfrm>
        </p:spPr>
      </p:pic>
    </p:spTree>
    <p:extLst>
      <p:ext uri="{BB962C8B-B14F-4D97-AF65-F5344CB8AC3E}">
        <p14:creationId xmlns:p14="http://schemas.microsoft.com/office/powerpoint/2010/main" val="2088062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39943" cy="6858000"/>
          </a:xfrm>
        </p:spPr>
      </p:pic>
    </p:spTree>
    <p:extLst>
      <p:ext uri="{BB962C8B-B14F-4D97-AF65-F5344CB8AC3E}">
        <p14:creationId xmlns:p14="http://schemas.microsoft.com/office/powerpoint/2010/main" val="489163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953" y="0"/>
            <a:ext cx="9249281" cy="6858000"/>
          </a:xfrm>
        </p:spPr>
      </p:pic>
    </p:spTree>
    <p:extLst>
      <p:ext uri="{BB962C8B-B14F-4D97-AF65-F5344CB8AC3E}">
        <p14:creationId xmlns:p14="http://schemas.microsoft.com/office/powerpoint/2010/main" val="3737877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39943" cy="6858000"/>
          </a:xfrm>
        </p:spPr>
      </p:pic>
    </p:spTree>
    <p:extLst>
      <p:ext uri="{BB962C8B-B14F-4D97-AF65-F5344CB8AC3E}">
        <p14:creationId xmlns:p14="http://schemas.microsoft.com/office/powerpoint/2010/main" val="370493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39943" cy="6858000"/>
          </a:xfrm>
        </p:spPr>
      </p:pic>
    </p:spTree>
    <p:extLst>
      <p:ext uri="{BB962C8B-B14F-4D97-AF65-F5344CB8AC3E}">
        <p14:creationId xmlns:p14="http://schemas.microsoft.com/office/powerpoint/2010/main" val="3348453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7" y="0"/>
            <a:ext cx="9139943" cy="6858000"/>
          </a:xfrm>
        </p:spPr>
      </p:pic>
    </p:spTree>
    <p:extLst>
      <p:ext uri="{BB962C8B-B14F-4D97-AF65-F5344CB8AC3E}">
        <p14:creationId xmlns:p14="http://schemas.microsoft.com/office/powerpoint/2010/main" val="4036597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0796"/>
            <a:ext cx="9156137" cy="6868796"/>
          </a:xfrm>
        </p:spPr>
      </p:pic>
    </p:spTree>
    <p:extLst>
      <p:ext uri="{BB962C8B-B14F-4D97-AF65-F5344CB8AC3E}">
        <p14:creationId xmlns:p14="http://schemas.microsoft.com/office/powerpoint/2010/main" val="4101831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39943" cy="6858000"/>
          </a:xfrm>
        </p:spPr>
      </p:pic>
    </p:spTree>
    <p:extLst>
      <p:ext uri="{BB962C8B-B14F-4D97-AF65-F5344CB8AC3E}">
        <p14:creationId xmlns:p14="http://schemas.microsoft.com/office/powerpoint/2010/main" val="1062459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11781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247955" cy="6858000"/>
          </a:xfrm>
        </p:spPr>
      </p:pic>
    </p:spTree>
    <p:extLst>
      <p:ext uri="{BB962C8B-B14F-4D97-AF65-F5344CB8AC3E}">
        <p14:creationId xmlns:p14="http://schemas.microsoft.com/office/powerpoint/2010/main" val="247613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942" y="0"/>
            <a:ext cx="9247955" cy="6858000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873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271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 smtClean="0"/>
          </a:p>
        </p:txBody>
      </p:sp>
      <p:pic>
        <p:nvPicPr>
          <p:cNvPr id="30723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9180513" cy="7005638"/>
          </a:xfrm>
        </p:spPr>
      </p:pic>
    </p:spTree>
    <p:extLst>
      <p:ext uri="{BB962C8B-B14F-4D97-AF65-F5344CB8AC3E}">
        <p14:creationId xmlns:p14="http://schemas.microsoft.com/office/powerpoint/2010/main" val="286080181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5720" y="0"/>
            <a:ext cx="916972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642910" y="1357298"/>
            <a:ext cx="7858180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2400" dirty="0" smtClean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endParaRPr lang="ru-RU" sz="2400" dirty="0">
              <a:ln>
                <a:solidFill>
                  <a:sysClr val="windowText" lastClr="000000"/>
                </a:solidFill>
              </a:ln>
              <a:solidFill>
                <a:srgbClr val="C00000"/>
              </a:solidFill>
              <a:latin typeface="Arial Black" pitchFamily="34" charset="0"/>
            </a:endParaRPr>
          </a:p>
          <a:p>
            <a:pPr algn="ctr"/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АВТОР ПРЕЗЕНТАЦИИ: </a:t>
            </a:r>
          </a:p>
          <a:p>
            <a:pPr algn="ctr"/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НАСАЕВ АРТЕМ ИГОРЕВИЧ,</a:t>
            </a:r>
          </a:p>
          <a:p>
            <a:pPr algn="ctr"/>
            <a:r>
              <a:rPr lang="ru-RU" sz="2400" dirty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п</a:t>
            </a:r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едагог-организатор </a:t>
            </a:r>
          </a:p>
          <a:p>
            <a:pPr algn="ctr"/>
            <a:r>
              <a:rPr lang="ru-RU" sz="240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МБУ </a:t>
            </a:r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ДО «Дворец </a:t>
            </a:r>
            <a:r>
              <a:rPr lang="ru-RU" sz="240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пионеров </a:t>
            </a:r>
          </a:p>
          <a:p>
            <a:pPr algn="ctr"/>
            <a:r>
              <a:rPr lang="ru-RU" sz="240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и </a:t>
            </a:r>
            <a:r>
              <a:rPr lang="ru-RU" sz="2400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Arial Black" pitchFamily="34" charset="0"/>
              </a:rPr>
              <a:t>школьников г. Курска»</a:t>
            </a:r>
          </a:p>
          <a:p>
            <a:pPr algn="ctr"/>
            <a:endParaRPr lang="ru-RU" sz="20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3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4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1600" dirty="0" smtClean="0">
              <a:solidFill>
                <a:srgbClr val="002060"/>
              </a:solidFill>
              <a:latin typeface="Arial Black" pitchFamily="34" charset="0"/>
            </a:endParaRPr>
          </a:p>
          <a:p>
            <a:pPr algn="ctr"/>
            <a:endParaRPr lang="ru-RU" sz="2800" dirty="0">
              <a:ln>
                <a:solidFill>
                  <a:srgbClr val="C00000"/>
                </a:solidFill>
              </a:ln>
              <a:solidFill>
                <a:srgbClr val="00206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3769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5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6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7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8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9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10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1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3.xml><?xml version="1.0" encoding="utf-8"?>
<a:theme xmlns:a="http://schemas.openxmlformats.org/drawingml/2006/main" name="1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1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5.xml><?xml version="1.0" encoding="utf-8"?>
<a:theme xmlns:a="http://schemas.openxmlformats.org/drawingml/2006/main" name="14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3253</TotalTime>
  <Words>183</Words>
  <Application>Microsoft Office PowerPoint</Application>
  <PresentationFormat>Экран (4:3)</PresentationFormat>
  <Paragraphs>50</Paragraphs>
  <Slides>54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15</vt:i4>
      </vt:variant>
      <vt:variant>
        <vt:lpstr>Заголовки слайдов</vt:lpstr>
      </vt:variant>
      <vt:variant>
        <vt:i4>54</vt:i4>
      </vt:variant>
    </vt:vector>
  </HeadingPairs>
  <TitlesOfParts>
    <vt:vector size="74" baseType="lpstr">
      <vt:lpstr>Arial</vt:lpstr>
      <vt:lpstr>Arial Black</vt:lpstr>
      <vt:lpstr>Calibri</vt:lpstr>
      <vt:lpstr>Calibri Light</vt:lpstr>
      <vt:lpstr>Times New Roman</vt:lpstr>
      <vt:lpstr>Тема Office</vt:lpstr>
      <vt:lpstr>3_Тема Office</vt:lpstr>
      <vt:lpstr>2_Тема Office</vt:lpstr>
      <vt:lpstr>1_Тема Office</vt:lpstr>
      <vt:lpstr>4_Тема Office</vt:lpstr>
      <vt:lpstr>5_Тема Office</vt:lpstr>
      <vt:lpstr>6_Тема Office</vt:lpstr>
      <vt:lpstr>7_Тема Office</vt:lpstr>
      <vt:lpstr>8_Тема Office</vt:lpstr>
      <vt:lpstr>9_Тема Office</vt:lpstr>
      <vt:lpstr>10_Тема Office</vt:lpstr>
      <vt:lpstr>11_Тема Office</vt:lpstr>
      <vt:lpstr>12_Тема Office</vt:lpstr>
      <vt:lpstr>13_Тема Office</vt:lpstr>
      <vt:lpstr>14_Тема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«Шаг к профессии: Родину защищать»: современные подходы к военно-патриотическому воспитанию  во Дворце пионеров и школьников г. Курска.</dc:title>
  <dc:creator>User</dc:creator>
  <cp:lastModifiedBy>ИНФОРМАЦИОННЫЙ-1</cp:lastModifiedBy>
  <cp:revision>274</cp:revision>
  <dcterms:created xsi:type="dcterms:W3CDTF">2014-10-19T10:03:16Z</dcterms:created>
  <dcterms:modified xsi:type="dcterms:W3CDTF">2019-06-27T08:15:01Z</dcterms:modified>
</cp:coreProperties>
</file>