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5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FDA1F-4929-4985-B0DD-C3CE981A68FB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B4922-71AF-4D04-B78B-43607F6CBD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585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B4922-71AF-4D04-B78B-43607F6CBD6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8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39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99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71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89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83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34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53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70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93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20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32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1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0268D-910F-4052-B496-DFA68BA294EE}" type="datetimeFigureOut">
              <a:rPr lang="ru-RU" smtClean="0"/>
              <a:t>24.07.2019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6FADA-6B3C-422A-A7FF-C34154BD7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44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image" Target="../media/image2.jpeg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slide" Target="slide10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7.jpg"/><Relationship Id="rId25" Type="http://schemas.openxmlformats.org/officeDocument/2006/relationships/slide" Target="slide10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8.jpg"/><Relationship Id="rId25" Type="http://schemas.openxmlformats.org/officeDocument/2006/relationships/slide" Target="slide10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9.jpg"/><Relationship Id="rId25" Type="http://schemas.openxmlformats.org/officeDocument/2006/relationships/slide" Target="slide10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20.jpg"/><Relationship Id="rId25" Type="http://schemas.openxmlformats.org/officeDocument/2006/relationships/slide" Target="slide10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21.jpg"/><Relationship Id="rId25" Type="http://schemas.openxmlformats.org/officeDocument/2006/relationships/slide" Target="slide10.xm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22.jpg"/><Relationship Id="rId25" Type="http://schemas.openxmlformats.org/officeDocument/2006/relationships/slide" Target="slide10.xm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23.jpg"/><Relationship Id="rId25" Type="http://schemas.openxmlformats.org/officeDocument/2006/relationships/slide" Target="slide10.xm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24.jpg"/><Relationship Id="rId25" Type="http://schemas.openxmlformats.org/officeDocument/2006/relationships/slide" Target="slide10.xm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25.jpg"/><Relationship Id="rId25" Type="http://schemas.openxmlformats.org/officeDocument/2006/relationships/slide" Target="slide10.xml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26.jpg"/><Relationship Id="rId25" Type="http://schemas.openxmlformats.org/officeDocument/2006/relationships/slide" Target="slide10.xml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slide" Target="slide3.xml"/><Relationship Id="rId26" Type="http://schemas.openxmlformats.org/officeDocument/2006/relationships/slide" Target="slide11.xml"/><Relationship Id="rId3" Type="http://schemas.openxmlformats.org/officeDocument/2006/relationships/audio" Target="../media/audio1.wav"/><Relationship Id="rId21" Type="http://schemas.openxmlformats.org/officeDocument/2006/relationships/slide" Target="slide6.xml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27.jpeg"/><Relationship Id="rId25" Type="http://schemas.openxmlformats.org/officeDocument/2006/relationships/slide" Target="slide10.xml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5.jpeg"/><Relationship Id="rId20" Type="http://schemas.openxmlformats.org/officeDocument/2006/relationships/slide" Target="slide5.xml"/><Relationship Id="rId29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slide" Target="slide9.xml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slide" Target="slide8.xml"/><Relationship Id="rId28" Type="http://schemas.openxmlformats.org/officeDocument/2006/relationships/slide" Target="slide13.xml"/><Relationship Id="rId10" Type="http://schemas.openxmlformats.org/officeDocument/2006/relationships/image" Target="../media/image9.jpeg"/><Relationship Id="rId19" Type="http://schemas.openxmlformats.org/officeDocument/2006/relationships/slide" Target="slide4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slide" Target="slide7.xml"/><Relationship Id="rId27" Type="http://schemas.openxmlformats.org/officeDocument/2006/relationships/slide" Target="slid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enot-r.ru/wp-content/uploads/2012/02/Keep-Racoons.jpg" TargetMode="External"/><Relationship Id="rId13" Type="http://schemas.openxmlformats.org/officeDocument/2006/relationships/hyperlink" Target="http://s1.fotokto.ru/photo/full/29/290800.jpg" TargetMode="External"/><Relationship Id="rId18" Type="http://schemas.openxmlformats.org/officeDocument/2006/relationships/hyperlink" Target="https://s-media-cache-ak0.pinimg.com/236x/69/38/82/6938826f0421d67dd82b8c67f99336a4.jpg" TargetMode="External"/><Relationship Id="rId3" Type="http://schemas.openxmlformats.org/officeDocument/2006/relationships/hyperlink" Target="http://d-calendar.ru/wp-content/uploads/2013/02/porosenok.jpg" TargetMode="External"/><Relationship Id="rId7" Type="http://schemas.openxmlformats.org/officeDocument/2006/relationships/hyperlink" Target="http://hitgid.com/images/%D0%BB%D0%B5%D0%BC%D1%83%D1%80-1.jpg" TargetMode="External"/><Relationship Id="rId12" Type="http://schemas.openxmlformats.org/officeDocument/2006/relationships/hyperlink" Target="http://img.animal-photos.ru/birds/orel3.jpg" TargetMode="External"/><Relationship Id="rId17" Type="http://schemas.openxmlformats.org/officeDocument/2006/relationships/hyperlink" Target="https://upload.wikimedia.org/wikipedia/en/4/46/Garfieldand_friends.png" TargetMode="External"/><Relationship Id="rId2" Type="http://schemas.openxmlformats.org/officeDocument/2006/relationships/hyperlink" Target="http://images.vfl.ru/ii/1314535940/125a6bbe/92297.jpg" TargetMode="External"/><Relationship Id="rId16" Type="http://schemas.openxmlformats.org/officeDocument/2006/relationships/hyperlink" Target="http://www.zanimatika.narod.ru/Book6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omotoz.ru/photo/images/photo_volkov/photo_volkov_05.jpg" TargetMode="External"/><Relationship Id="rId11" Type="http://schemas.openxmlformats.org/officeDocument/2006/relationships/hyperlink" Target="https://i.ytimg.com/vi/LpV2NGmYyFo/maxresdefault.jpg" TargetMode="External"/><Relationship Id="rId5" Type="http://schemas.openxmlformats.org/officeDocument/2006/relationships/hyperlink" Target="http://file.mobilmusic.ru/9b/ef/a6/871879.jpg" TargetMode="External"/><Relationship Id="rId15" Type="http://schemas.openxmlformats.org/officeDocument/2006/relationships/hyperlink" Target="http://www.ixbt.com/dvd/panasonic/tx-lr42et5/front-l.jpg" TargetMode="External"/><Relationship Id="rId10" Type="http://schemas.openxmlformats.org/officeDocument/2006/relationships/hyperlink" Target="https://www.stihi.ru/pics/2009/08/12/6084.jpg" TargetMode="External"/><Relationship Id="rId4" Type="http://schemas.openxmlformats.org/officeDocument/2006/relationships/hyperlink" Target="http://png-images.ru/wp-content/uploads/2015/03/03/6685/png/pig_PNG2204.png" TargetMode="External"/><Relationship Id="rId9" Type="http://schemas.openxmlformats.org/officeDocument/2006/relationships/hyperlink" Target="http://dic.academic.ru/pictures/wiki/files/87/WildRat.jpg" TargetMode="External"/><Relationship Id="rId14" Type="http://schemas.openxmlformats.org/officeDocument/2006/relationships/hyperlink" Target="http://chydesa-mira.ru/wp-content/uploads/2015/12/%D0%B3%D1%80%D0%B5%D0%BD%D0%BB%D0%B0%D0%BD%D0%B4%D1%81%D0%BA%D0%B8%D0%B9-%D0%BA%D0%B8%D1%82-%D0%B2%D0%B8%D0%BA%D0%B8%D0%BF%D0%B5%D0%B4%D0%B8%D1%8F-1024x768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мка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62749" y="2340984"/>
            <a:ext cx="8424937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bat" pitchFamily="2" charset="0"/>
              </a:rPr>
              <a:t>«Хвостатая» викторина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bat" pitchFamily="2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2656430" y="3288281"/>
            <a:ext cx="3831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kern="0" dirty="0" smtClean="0">
                <a:ln w="11430"/>
                <a:solidFill>
                  <a:schemeClr val="accent3">
                    <a:lumMod val="50000"/>
                  </a:schemeClr>
                </a:solidFill>
              </a:rPr>
              <a:t>Дидактическая игра </a:t>
            </a:r>
            <a:endParaRPr lang="ru-RU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Підзаголовок 2"/>
          <p:cNvSpPr txBox="1">
            <a:spLocks/>
          </p:cNvSpPr>
          <p:nvPr/>
        </p:nvSpPr>
        <p:spPr>
          <a:xfrm>
            <a:off x="313420" y="4232586"/>
            <a:ext cx="7510043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rgbClr val="00002A"/>
                </a:solidFill>
                <a:latin typeface="Arbat" pitchFamily="2" charset="0"/>
              </a:rPr>
              <a:t> </a:t>
            </a:r>
            <a:endParaRPr lang="ru-RU" sz="2400" b="1" dirty="0">
              <a:solidFill>
                <a:srgbClr val="00002A"/>
              </a:solidFill>
              <a:latin typeface="Arbat" pitchFamily="2" charset="0"/>
            </a:endParaRPr>
          </a:p>
        </p:txBody>
      </p:sp>
      <p:sp>
        <p:nvSpPr>
          <p:cNvPr id="10" name="Кнопка дії: інформація 9">
            <a:hlinkClick r:id="rId2" action="ppaction://hlinksldjump" highlightClick="1"/>
          </p:cNvPr>
          <p:cNvSpPr/>
          <p:nvPr/>
        </p:nvSpPr>
        <p:spPr>
          <a:xfrm>
            <a:off x="395534" y="6093296"/>
            <a:ext cx="648074" cy="432048"/>
          </a:xfrm>
          <a:prstGeom prst="actionButtonInformati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ілка вправо 10">
            <a:hlinkClick r:id="" action="ppaction://hlinkshowjump?jump=nextslide"/>
          </p:cNvPr>
          <p:cNvSpPr/>
          <p:nvPr/>
        </p:nvSpPr>
        <p:spPr>
          <a:xfrm>
            <a:off x="8172400" y="6165304"/>
            <a:ext cx="648071" cy="36004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upload.wikimedia.org/wikipedia/en/4/46/Garfieldand_friend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91482" y="4042635"/>
            <a:ext cx="1520120" cy="176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83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354592" y="358332"/>
            <a:ext cx="6521664" cy="469789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Ребята,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помогите </a:t>
            </a:r>
            <a:r>
              <a:rPr lang="ru-RU" sz="2800" b="1" dirty="0" err="1" smtClean="0">
                <a:solidFill>
                  <a:srgbClr val="002060"/>
                </a:solidFill>
              </a:rPr>
              <a:t>Гарфилду</a:t>
            </a:r>
            <a:r>
              <a:rPr lang="ru-RU" sz="2800" b="1" dirty="0" smtClean="0">
                <a:solidFill>
                  <a:srgbClr val="002060"/>
                </a:solidFill>
              </a:rPr>
              <a:t> отгадать </a:t>
            </a:r>
            <a:r>
              <a:rPr lang="ru-RU" sz="2800" b="1" dirty="0">
                <a:solidFill>
                  <a:srgbClr val="002060"/>
                </a:solidFill>
              </a:rPr>
              <a:t>животное по описанию его </a:t>
            </a:r>
            <a:r>
              <a:rPr lang="ru-RU" sz="2800" b="1" dirty="0" smtClean="0">
                <a:solidFill>
                  <a:srgbClr val="002060"/>
                </a:solidFill>
              </a:rPr>
              <a:t>хвоста.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1.Для этого прочитайте вопрос.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2. Найдите </a:t>
            </a:r>
            <a:r>
              <a:rPr lang="ru-RU" sz="2800" dirty="0">
                <a:solidFill>
                  <a:srgbClr val="002060"/>
                </a:solidFill>
              </a:rPr>
              <a:t>на экране телевизора картинку-ответ и щёлкните по ней. </a:t>
            </a:r>
            <a:r>
              <a:rPr lang="ru-RU" sz="2800" dirty="0" smtClean="0">
                <a:solidFill>
                  <a:srgbClr val="002060"/>
                </a:solidFill>
              </a:rPr>
              <a:t>   </a:t>
            </a:r>
            <a:r>
              <a:rPr lang="ru-RU" sz="2800" i="1" dirty="0" smtClean="0">
                <a:solidFill>
                  <a:srgbClr val="002060"/>
                </a:solidFill>
              </a:rPr>
              <a:t>Если </a:t>
            </a:r>
            <a:r>
              <a:rPr lang="ru-RU" sz="2800" i="1" dirty="0">
                <a:solidFill>
                  <a:srgbClr val="002060"/>
                </a:solidFill>
              </a:rPr>
              <a:t>ответ правильный, </a:t>
            </a:r>
            <a:r>
              <a:rPr lang="ru-RU" sz="2800" i="1" dirty="0" smtClean="0">
                <a:solidFill>
                  <a:srgbClr val="002060"/>
                </a:solidFill>
              </a:rPr>
              <a:t>появится картинка </a:t>
            </a:r>
            <a:r>
              <a:rPr lang="ru-RU" sz="2800" i="1" dirty="0">
                <a:solidFill>
                  <a:srgbClr val="002060"/>
                </a:solidFill>
              </a:rPr>
              <a:t>с отгадкой</a:t>
            </a:r>
            <a:r>
              <a:rPr lang="ru-RU" sz="2800" dirty="0">
                <a:solidFill>
                  <a:srgbClr val="002060"/>
                </a:solidFill>
              </a:rPr>
              <a:t>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       </a:t>
            </a:r>
            <a:r>
              <a:rPr lang="ru-RU" sz="2400" dirty="0" smtClean="0">
                <a:solidFill>
                  <a:srgbClr val="002060"/>
                </a:solidFill>
              </a:rPr>
              <a:t>Для </a:t>
            </a:r>
            <a:r>
              <a:rPr lang="ru-RU" sz="2400" dirty="0">
                <a:solidFill>
                  <a:srgbClr val="002060"/>
                </a:solidFill>
              </a:rPr>
              <a:t>перехода к любой загадке используйте клавиши с числами на пульте.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8" name="Округлений прямокутник 7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круглений прямокутник 8">
            <a:hlinkClick r:id="rId3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11" name="Округлений прямокутник 10">
            <a:hlinkClick r:id="rId4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12" name="Округлений прямокутник 11">
            <a:hlinkClick r:id="rId5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15" name="Округлений прямокутник 14">
            <a:hlinkClick r:id="rId6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16" name="Округлений прямокутник 15">
            <a:hlinkClick r:id="rId7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17" name="Округлений прямокутник 16">
            <a:hlinkClick r:id="rId8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18" name="Округлений прямокутник 17">
            <a:hlinkClick r:id="rId9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19" name="Округлений прямокутник 18">
            <a:hlinkClick r:id="rId10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20" name="Округлений прямокутник 19">
            <a:hlinkClick r:id="rId11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21" name="Округлений прямокутник 20">
            <a:hlinkClick r:id="rId12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22" name="Округлений прямокутник 21">
            <a:hlinkClick r:id="rId13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23" name="Округлений прямокутник 22">
            <a:hlinkClick r:id="rId14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10" name="Округлений прямокутник 9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2" name="Picture 4" descr="https://s-media-cache-ak0.pinimg.com/236x/69/38/82/6938826f0421d67dd82b8c67f99336a4.jpg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78067"/>
            <a:ext cx="1313234" cy="161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27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827584" y="620688"/>
            <a:ext cx="3960440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rgbClr val="002060"/>
                </a:solidFill>
              </a:rPr>
              <a:t>Его хвостик летом серый, а зимой белый</a:t>
            </a: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7048374" y="908720"/>
            <a:ext cx="1124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Заяц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4" name="Округлений прямокутник 53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круглений прямокутник 54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56" name="Округлений прямокутник 55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57" name="Округлений прямокутник 56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58" name="Округлений прямокутник 57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59" name="Округлений прямокутник 58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60" name="Округлений прямокутник 59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61" name="Округлений прямокутник 60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62" name="Округлений прямокутник 61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63" name="Округлений прямокутник 62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64" name="Округлений прямокутник 63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65" name="Округлений прямокутник 64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66" name="Округлений прямокутник 65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67" name="Округлений прямокутник 66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76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827584" y="620688"/>
            <a:ext cx="3960440" cy="12241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Про трусишку говорят, что он дрожит, точно ее хвостик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6827677" y="908720"/>
            <a:ext cx="1632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Овечка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5" name="Округлений прямокутник 54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круглений прямокутник 55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57" name="Округлений прямокутник 56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58" name="Округлений прямокутник 57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59" name="Округлений прямокутник 58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60" name="Округлений прямокутник 59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61" name="Округлений прямокутник 60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62" name="Округлений прямокутник 61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63" name="Округлений прямокутник 62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64" name="Округлений прямокутник 63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65" name="Округлений прямокутник 64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66" name="Округлений прямокутник 65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67" name="Округлений прямокутник 66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68" name="Округлений прямокутник 67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258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827584" y="620688"/>
            <a:ext cx="3960440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Он ловил хвостом рыбу в проруби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7048374" y="908720"/>
            <a:ext cx="11530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Волк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5" name="Округлений прямокутник 54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круглений прямокутник 55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57" name="Округлений прямокутник 56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58" name="Округлений прямокутник 57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59" name="Округлений прямокутник 58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60" name="Округлений прямокутник 59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61" name="Округлений прямокутник 60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62" name="Округлений прямокутник 61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63" name="Округлений прямокутник 62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64" name="Округлений прямокутник 63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65" name="Округлений прямокутник 64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66" name="Округлений прямокутник 65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67" name="Округлений прямокутник 66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68" name="Округлений прямокутник 67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447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827584" y="620688"/>
            <a:ext cx="5184576" cy="12241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Это ночное животное спит, обмотав голову хвостом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6948264" y="908720"/>
            <a:ext cx="1495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Лемур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1" name="Округлений прямокутник 40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круглений прямокутник 41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43" name="Округлений прямокутник 42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44" name="Округлений прямокутник 43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45" name="Округлений прямокутник 44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46" name="Округлений прямокутник 45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47" name="Округлений прямокутник 46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48" name="Округлений прямокутник 47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49" name="Округлений прямокутник 48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50" name="Округлений прямокутник 49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51" name="Округлений прямокутник 50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52" name="Округлений прямокутник 51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53" name="Округлений прямокутник 52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54" name="Округлений прямокутник 53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990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539552" y="404664"/>
            <a:ext cx="5760640" cy="15841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Это животное все легко узнают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по черным кольцам на его хвосте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от 5-до 10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7085692" y="908720"/>
            <a:ext cx="1086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Енот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1" name="Округлений прямокутник 40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круглений прямокутник 41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43" name="Округлений прямокутник 42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44" name="Округлений прямокутник 43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45" name="Округлений прямокутник 44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46" name="Округлений прямокутник 45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47" name="Округлений прямокутник 46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48" name="Округлений прямокутник 47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49" name="Округлений прямокутник 48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50" name="Округлений прямокутник 49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51" name="Округлений прямокутник 50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52" name="Округлений прямокутник 51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53" name="Округлений прямокутник 52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54" name="Округлений прямокутник 53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77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827584" y="620688"/>
            <a:ext cx="5472608" cy="13681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Хвост этих животных является отличным средством для добычи пищи из малодоступных мест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6948264" y="908720"/>
            <a:ext cx="1443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Крыса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1" name="Округлений прямокутник 40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круглений прямокутник 41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43" name="Округлений прямокутник 42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44" name="Округлений прямокутник 43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45" name="Округлений прямокутник 44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46" name="Округлений прямокутник 45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47" name="Округлений прямокутник 46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48" name="Округлений прямокутник 47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49" name="Округлений прямокутник 48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50" name="Округлений прямокутник 49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51" name="Округлений прямокутник 50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52" name="Округлений прямокутник 51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53" name="Округлений прямокутник 52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54" name="Округлений прямокутник 53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29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827584" y="620688"/>
            <a:ext cx="3960440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Сапоги со шпорами, хвост с узорами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7020272" y="908720"/>
            <a:ext cx="1315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Петух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1" name="Округлений прямокутник 40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круглений прямокутник 41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43" name="Округлений прямокутник 42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44" name="Округлений прямокутник 43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45" name="Округлений прямокутник 44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46" name="Округлений прямокутник 45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47" name="Округлений прямокутник 46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48" name="Округлений прямокутник 47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49" name="Округлений прямокутник 48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50" name="Округлений прямокутник 49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51" name="Округлений прямокутник 50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52" name="Округлений прямокутник 51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53" name="Округлений прямокутник 52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54" name="Округлений прямокутник 53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67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827584" y="620688"/>
            <a:ext cx="4608512" cy="12961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Голос у этой птицы ужасно противный, зато хвост самый красивый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6876256" y="908720"/>
            <a:ext cx="1677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Павлин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1" name="Округлений прямокутник 40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круглений прямокутник 41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43" name="Округлений прямокутник 42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44" name="Округлений прямокутник 43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45" name="Округлений прямокутник 44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46" name="Округлений прямокутник 45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47" name="Округлений прямокутник 46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48" name="Округлений прямокутник 47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49" name="Округлений прямокутник 48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50" name="Округлений прямокутник 49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51" name="Округлений прямокутник 50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52" name="Округлений прямокутник 51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53" name="Округлений прямокутник 52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54" name="Округлений прямокутник 53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846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827584" y="620688"/>
            <a:ext cx="5112568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Перья из хвоста этой птицы индейцы носят на голове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кутник 38"/>
          <p:cNvSpPr/>
          <p:nvPr/>
        </p:nvSpPr>
        <p:spPr>
          <a:xfrm>
            <a:off x="5580112" y="620688"/>
            <a:ext cx="295232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7048374" y="908720"/>
            <a:ext cx="1212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Орел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1" name="Округлений прямокутник 40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круглений прямокутник 41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43" name="Округлений прямокутник 42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44" name="Округлений прямокутник 43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45" name="Округлений прямокутник 44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46" name="Округлений прямокутник 45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47" name="Округлений прямокутник 46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48" name="Округлений прямокутник 47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49" name="Округлений прямокутник 48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50" name="Округлений прямокутник 49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51" name="Округлений прямокутник 50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52" name="Округлений прямокутник 51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53" name="Округлений прямокутник 52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54" name="Округлений прямокутник 53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988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827584" y="620688"/>
            <a:ext cx="5040560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Эта птица может лазать 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по стволам деревьев 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вперед хвостом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6444208" y="908720"/>
            <a:ext cx="2361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Поползень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1" name="Округлений прямокутник 40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круглений прямокутник 41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43" name="Округлений прямокутник 42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44" name="Округлений прямокутник 43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45" name="Округлений прямокутник 44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46" name="Округлений прямокутник 45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47" name="Округлений прямокутник 46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48" name="Округлений прямокутник 47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49" name="Округлений прямокутник 48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50" name="Округлений прямокутник 49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51" name="Округлений прямокутник 50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52" name="Округлений прямокутник 51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53" name="Округлений прямокутник 52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54" name="Округлений прямокутник 53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832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467544" y="620688"/>
            <a:ext cx="5832648" cy="12961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Детишки этого животного родятся хвостом вперед, чтобы не утонуть в момент рождения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кутник 38"/>
          <p:cNvSpPr/>
          <p:nvPr/>
        </p:nvSpPr>
        <p:spPr>
          <a:xfrm>
            <a:off x="5580112" y="620688"/>
            <a:ext cx="295232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7048374" y="908720"/>
            <a:ext cx="880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Кит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1" name="Округлений прямокутник 40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круглений прямокутник 41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43" name="Округлений прямокутник 42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44" name="Округлений прямокутник 43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45" name="Округлений прямокутник 44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46" name="Округлений прямокутник 45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47" name="Округлений прямокутник 46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48" name="Округлений прямокутник 47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49" name="Округлений прямокутник 48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50" name="Округлений прямокутник 49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51" name="Округлений прямокутник 50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52" name="Округлений прямокутник 51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53" name="Округлений прямокутник 52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54" name="Округлений прямокутник 53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716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ixbt.com/dvd/panasonic/tx-pr50vt50/front-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6192688" cy="44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827584" y="620688"/>
            <a:ext cx="3960440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rgbClr val="002060"/>
                </a:solidFill>
              </a:rPr>
              <a:t>Нос пятачком, хвостик крючком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539552" y="2348880"/>
            <a:ext cx="1440160" cy="122413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кутник 27"/>
          <p:cNvSpPr/>
          <p:nvPr/>
        </p:nvSpPr>
        <p:spPr>
          <a:xfrm>
            <a:off x="1979712" y="2348880"/>
            <a:ext cx="1440160" cy="122413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кутник 28"/>
          <p:cNvSpPr/>
          <p:nvPr/>
        </p:nvSpPr>
        <p:spPr>
          <a:xfrm>
            <a:off x="3419872" y="2348880"/>
            <a:ext cx="1440160" cy="122413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кутник 29"/>
          <p:cNvSpPr/>
          <p:nvPr/>
        </p:nvSpPr>
        <p:spPr>
          <a:xfrm>
            <a:off x="4860032" y="2348880"/>
            <a:ext cx="1440160" cy="122413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кутник 30"/>
          <p:cNvSpPr/>
          <p:nvPr/>
        </p:nvSpPr>
        <p:spPr>
          <a:xfrm>
            <a:off x="539552" y="3585154"/>
            <a:ext cx="1440160" cy="1224136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кутник 31"/>
          <p:cNvSpPr/>
          <p:nvPr/>
        </p:nvSpPr>
        <p:spPr>
          <a:xfrm>
            <a:off x="1979712" y="3585154"/>
            <a:ext cx="1440160" cy="122413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кутник 32"/>
          <p:cNvSpPr/>
          <p:nvPr/>
        </p:nvSpPr>
        <p:spPr>
          <a:xfrm>
            <a:off x="3419872" y="3585154"/>
            <a:ext cx="1440160" cy="1224136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кутник 33"/>
          <p:cNvSpPr/>
          <p:nvPr/>
        </p:nvSpPr>
        <p:spPr>
          <a:xfrm>
            <a:off x="4860032" y="3585154"/>
            <a:ext cx="1440160" cy="1224136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кутник 34"/>
          <p:cNvSpPr/>
          <p:nvPr/>
        </p:nvSpPr>
        <p:spPr>
          <a:xfrm>
            <a:off x="539552" y="4832469"/>
            <a:ext cx="1440160" cy="1224136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4860032" y="4832469"/>
            <a:ext cx="1440160" cy="1224136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кутник 36"/>
          <p:cNvSpPr/>
          <p:nvPr/>
        </p:nvSpPr>
        <p:spPr>
          <a:xfrm>
            <a:off x="3419872" y="4832469"/>
            <a:ext cx="1440160" cy="1224136"/>
          </a:xfrm>
          <a:prstGeom prst="rect">
            <a:avLst/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кутник 37"/>
          <p:cNvSpPr/>
          <p:nvPr/>
        </p:nvSpPr>
        <p:spPr>
          <a:xfrm>
            <a:off x="1979712" y="4832469"/>
            <a:ext cx="1440160" cy="1224136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кутник 24"/>
          <p:cNvSpPr/>
          <p:nvPr/>
        </p:nvSpPr>
        <p:spPr>
          <a:xfrm>
            <a:off x="539552" y="2348880"/>
            <a:ext cx="5760640" cy="3744416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кутник 38"/>
          <p:cNvSpPr/>
          <p:nvPr/>
        </p:nvSpPr>
        <p:spPr>
          <a:xfrm>
            <a:off x="5580112" y="620688"/>
            <a:ext cx="295232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6876256" y="908720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Свинья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1" name="Округлений прямокутник 40"/>
          <p:cNvSpPr/>
          <p:nvPr/>
        </p:nvSpPr>
        <p:spPr>
          <a:xfrm>
            <a:off x="6732240" y="2276872"/>
            <a:ext cx="2016224" cy="3816424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круглений прямокутник 41">
            <a:hlinkClick r:id="rId18" action="ppaction://hlinksldjump"/>
          </p:cNvPr>
          <p:cNvSpPr/>
          <p:nvPr/>
        </p:nvSpPr>
        <p:spPr>
          <a:xfrm>
            <a:off x="6876256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</a:t>
            </a:r>
            <a:endParaRPr lang="ru-RU" sz="2400" dirty="0"/>
          </a:p>
        </p:txBody>
      </p:sp>
      <p:sp>
        <p:nvSpPr>
          <p:cNvPr id="43" name="Округлений прямокутник 42">
            <a:hlinkClick r:id="rId19" action="ppaction://hlinksldjump"/>
          </p:cNvPr>
          <p:cNvSpPr/>
          <p:nvPr/>
        </p:nvSpPr>
        <p:spPr>
          <a:xfrm>
            <a:off x="7452320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2</a:t>
            </a:r>
            <a:endParaRPr lang="ru-RU" sz="2400" dirty="0"/>
          </a:p>
        </p:txBody>
      </p:sp>
      <p:sp>
        <p:nvSpPr>
          <p:cNvPr id="44" name="Округлений прямокутник 43">
            <a:hlinkClick r:id="rId20" action="ppaction://hlinksldjump"/>
          </p:cNvPr>
          <p:cNvSpPr/>
          <p:nvPr/>
        </p:nvSpPr>
        <p:spPr>
          <a:xfrm>
            <a:off x="8028384" y="2564904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3</a:t>
            </a:r>
            <a:endParaRPr lang="ru-RU" sz="2400" dirty="0"/>
          </a:p>
        </p:txBody>
      </p:sp>
      <p:sp>
        <p:nvSpPr>
          <p:cNvPr id="45" name="Округлений прямокутник 44">
            <a:hlinkClick r:id="rId21" action="ppaction://hlinksldjump"/>
          </p:cNvPr>
          <p:cNvSpPr/>
          <p:nvPr/>
        </p:nvSpPr>
        <p:spPr>
          <a:xfrm>
            <a:off x="6876256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46" name="Округлений прямокутник 45">
            <a:hlinkClick r:id="rId22" action="ppaction://hlinksldjump"/>
          </p:cNvPr>
          <p:cNvSpPr/>
          <p:nvPr/>
        </p:nvSpPr>
        <p:spPr>
          <a:xfrm>
            <a:off x="7452320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5</a:t>
            </a:r>
            <a:endParaRPr lang="ru-RU" sz="2400" dirty="0"/>
          </a:p>
        </p:txBody>
      </p:sp>
      <p:sp>
        <p:nvSpPr>
          <p:cNvPr id="47" name="Округлений прямокутник 46">
            <a:hlinkClick r:id="rId23" action="ppaction://hlinksldjump"/>
          </p:cNvPr>
          <p:cNvSpPr/>
          <p:nvPr/>
        </p:nvSpPr>
        <p:spPr>
          <a:xfrm>
            <a:off x="8028384" y="3212976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6</a:t>
            </a:r>
            <a:endParaRPr lang="ru-RU" sz="2400" dirty="0"/>
          </a:p>
        </p:txBody>
      </p:sp>
      <p:sp>
        <p:nvSpPr>
          <p:cNvPr id="48" name="Округлений прямокутник 47">
            <a:hlinkClick r:id="rId24" action="ppaction://hlinksldjump"/>
          </p:cNvPr>
          <p:cNvSpPr/>
          <p:nvPr/>
        </p:nvSpPr>
        <p:spPr>
          <a:xfrm>
            <a:off x="6876256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7</a:t>
            </a:r>
            <a:endParaRPr lang="ru-RU" sz="2400" dirty="0"/>
          </a:p>
        </p:txBody>
      </p:sp>
      <p:sp>
        <p:nvSpPr>
          <p:cNvPr id="49" name="Округлений прямокутник 48">
            <a:hlinkClick r:id="rId25" action="ppaction://hlinksldjump"/>
          </p:cNvPr>
          <p:cNvSpPr/>
          <p:nvPr/>
        </p:nvSpPr>
        <p:spPr>
          <a:xfrm>
            <a:off x="7452320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8</a:t>
            </a:r>
            <a:endParaRPr lang="ru-RU" sz="2400" dirty="0"/>
          </a:p>
        </p:txBody>
      </p:sp>
      <p:sp>
        <p:nvSpPr>
          <p:cNvPr id="50" name="Округлений прямокутник 49">
            <a:hlinkClick r:id="rId26" action="ppaction://hlinksldjump"/>
          </p:cNvPr>
          <p:cNvSpPr/>
          <p:nvPr/>
        </p:nvSpPr>
        <p:spPr>
          <a:xfrm>
            <a:off x="8028384" y="3861048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9</a:t>
            </a:r>
            <a:endParaRPr lang="ru-RU" sz="2400" dirty="0"/>
          </a:p>
        </p:txBody>
      </p:sp>
      <p:sp>
        <p:nvSpPr>
          <p:cNvPr id="51" name="Округлений прямокутник 50">
            <a:hlinkClick r:id="rId27" action="ppaction://hlinksldjump"/>
          </p:cNvPr>
          <p:cNvSpPr/>
          <p:nvPr/>
        </p:nvSpPr>
        <p:spPr>
          <a:xfrm>
            <a:off x="6876256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10</a:t>
            </a:r>
            <a:endParaRPr lang="ru-RU" sz="2400" dirty="0"/>
          </a:p>
        </p:txBody>
      </p:sp>
      <p:sp>
        <p:nvSpPr>
          <p:cNvPr id="52" name="Округлений прямокутник 51">
            <a:hlinkClick r:id="rId28" action="ppaction://hlinksldjump"/>
          </p:cNvPr>
          <p:cNvSpPr/>
          <p:nvPr/>
        </p:nvSpPr>
        <p:spPr>
          <a:xfrm>
            <a:off x="7452320" y="4509120"/>
            <a:ext cx="576064" cy="576064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11</a:t>
            </a:r>
            <a:endParaRPr lang="ru-RU" sz="2400" dirty="0"/>
          </a:p>
        </p:txBody>
      </p:sp>
      <p:sp>
        <p:nvSpPr>
          <p:cNvPr id="53" name="Округлений прямокутник 52">
            <a:hlinkClick r:id="rId29" action="ppaction://hlinksldjump"/>
          </p:cNvPr>
          <p:cNvSpPr/>
          <p:nvPr/>
        </p:nvSpPr>
        <p:spPr>
          <a:xfrm>
            <a:off x="8028384" y="4509120"/>
            <a:ext cx="576064" cy="57606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12</a:t>
            </a:r>
            <a:endParaRPr lang="ru-RU" sz="2400" dirty="0"/>
          </a:p>
        </p:txBody>
      </p:sp>
      <p:sp>
        <p:nvSpPr>
          <p:cNvPr id="54" name="Округлений прямокутник 53">
            <a:hlinkClick r:id="" action="ppaction://hlinkshowjump?jump=endshow"/>
          </p:cNvPr>
          <p:cNvSpPr/>
          <p:nvPr/>
        </p:nvSpPr>
        <p:spPr>
          <a:xfrm>
            <a:off x="6876256" y="5373216"/>
            <a:ext cx="1728192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C00000"/>
                </a:solidFill>
              </a:rPr>
              <a:t>Выключить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237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half" idx="4294967295"/>
          </p:nvPr>
        </p:nvSpPr>
        <p:spPr>
          <a:xfrm>
            <a:off x="1979712" y="1417638"/>
            <a:ext cx="2232248" cy="43926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hlinkClick r:id="rId2"/>
              </a:rPr>
              <a:t>Заяц</a:t>
            </a:r>
            <a:endParaRPr lang="ru-RU" dirty="0" smtClean="0"/>
          </a:p>
          <a:p>
            <a:r>
              <a:rPr lang="ru-RU" dirty="0" smtClean="0">
                <a:hlinkClick r:id="rId3"/>
              </a:rPr>
              <a:t>Свинья</a:t>
            </a:r>
            <a:endParaRPr lang="ru-RU" dirty="0" smtClean="0">
              <a:hlinkClick r:id="rId4"/>
            </a:endParaRPr>
          </a:p>
          <a:p>
            <a:r>
              <a:rPr lang="ru-RU" dirty="0" smtClean="0">
                <a:hlinkClick r:id="rId5"/>
              </a:rPr>
              <a:t>Овца</a:t>
            </a:r>
            <a:r>
              <a:rPr lang="ru-RU" dirty="0" smtClean="0">
                <a:hlinkClick r:id="rId4"/>
              </a:rPr>
              <a:t> </a:t>
            </a:r>
            <a:endParaRPr lang="ru-RU" dirty="0" smtClean="0"/>
          </a:p>
          <a:p>
            <a:r>
              <a:rPr lang="ru-RU" dirty="0" smtClean="0">
                <a:hlinkClick r:id="rId6"/>
              </a:rPr>
              <a:t>Волк</a:t>
            </a:r>
            <a:r>
              <a:rPr lang="ru-RU" dirty="0" smtClean="0"/>
              <a:t> </a:t>
            </a:r>
          </a:p>
          <a:p>
            <a:r>
              <a:rPr lang="ru-RU" dirty="0" smtClean="0">
                <a:hlinkClick r:id="rId7"/>
              </a:rPr>
              <a:t>Лемур</a:t>
            </a:r>
            <a:r>
              <a:rPr lang="ru-RU" dirty="0" smtClean="0"/>
              <a:t> </a:t>
            </a:r>
          </a:p>
          <a:p>
            <a:r>
              <a:rPr lang="ru-RU" dirty="0" smtClean="0">
                <a:hlinkClick r:id="rId8"/>
              </a:rPr>
              <a:t>Енот</a:t>
            </a:r>
            <a:endParaRPr lang="ru-RU" dirty="0" smtClean="0"/>
          </a:p>
          <a:p>
            <a:r>
              <a:rPr lang="ru-RU" dirty="0" smtClean="0">
                <a:hlinkClick r:id="rId9"/>
              </a:rPr>
              <a:t>Крыса</a:t>
            </a:r>
            <a:endParaRPr lang="ru-RU" dirty="0" smtClean="0"/>
          </a:p>
          <a:p>
            <a:r>
              <a:rPr lang="ru-RU" dirty="0" smtClean="0">
                <a:hlinkClick r:id="rId10"/>
              </a:rPr>
              <a:t>Петух</a:t>
            </a:r>
            <a:r>
              <a:rPr lang="ru-RU" dirty="0" smtClean="0"/>
              <a:t> </a:t>
            </a:r>
          </a:p>
          <a:p>
            <a:r>
              <a:rPr lang="ru-RU" dirty="0" smtClean="0">
                <a:hlinkClick r:id="rId11"/>
              </a:rPr>
              <a:t>Павлин</a:t>
            </a:r>
            <a:r>
              <a:rPr lang="ru-RU" dirty="0" smtClean="0"/>
              <a:t> </a:t>
            </a:r>
          </a:p>
          <a:p>
            <a:r>
              <a:rPr lang="ru-RU" dirty="0" smtClean="0">
                <a:hlinkClick r:id="rId12"/>
              </a:rPr>
              <a:t>Орел</a:t>
            </a:r>
            <a:endParaRPr lang="ru-RU" dirty="0" smtClean="0"/>
          </a:p>
          <a:p>
            <a:r>
              <a:rPr lang="ru-RU" dirty="0" smtClean="0">
                <a:hlinkClick r:id="rId13"/>
              </a:rPr>
              <a:t>Поползень</a:t>
            </a:r>
            <a:endParaRPr lang="ru-RU" dirty="0" smtClean="0"/>
          </a:p>
          <a:p>
            <a:r>
              <a:rPr lang="ru-RU" dirty="0" smtClean="0">
                <a:hlinkClick r:id="rId14"/>
              </a:rPr>
              <a:t>Кит</a:t>
            </a:r>
            <a:r>
              <a:rPr lang="ru-RU" dirty="0" smtClean="0"/>
              <a:t> </a:t>
            </a:r>
          </a:p>
          <a:p>
            <a:r>
              <a:rPr lang="ru-RU" dirty="0" smtClean="0">
                <a:hlinkClick r:id="rId15"/>
              </a:rPr>
              <a:t>Телевизор</a:t>
            </a:r>
            <a:endParaRPr lang="ru-RU" dirty="0"/>
          </a:p>
        </p:txBody>
      </p:sp>
      <p:sp>
        <p:nvSpPr>
          <p:cNvPr id="7" name="Місце для вмісту 6"/>
          <p:cNvSpPr>
            <a:spLocks noGrp="1"/>
          </p:cNvSpPr>
          <p:nvPr>
            <p:ph sz="quarter" idx="4294967295"/>
          </p:nvPr>
        </p:nvSpPr>
        <p:spPr>
          <a:xfrm>
            <a:off x="4680895" y="1417639"/>
            <a:ext cx="4041775" cy="107525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hlinkClick r:id="rId16"/>
              </a:rPr>
              <a:t>Занимательная биология</a:t>
            </a:r>
            <a:endParaRPr lang="ru-RU" dirty="0" smtClean="0"/>
          </a:p>
          <a:p>
            <a:r>
              <a:rPr lang="ru-RU" dirty="0" smtClean="0">
                <a:hlinkClick r:id="rId17"/>
              </a:rPr>
              <a:t>Животные</a:t>
            </a:r>
            <a:endParaRPr lang="ru-RU" dirty="0" smtClean="0"/>
          </a:p>
          <a:p>
            <a:r>
              <a:rPr lang="ru-RU" dirty="0" smtClean="0">
                <a:hlinkClick r:id="rId18"/>
              </a:rPr>
              <a:t>Кот </a:t>
            </a:r>
            <a:r>
              <a:rPr lang="ru-RU" dirty="0" err="1" smtClean="0">
                <a:hlinkClick r:id="rId18"/>
              </a:rPr>
              <a:t>Гарфилд</a:t>
            </a:r>
            <a:endParaRPr lang="ru-RU" dirty="0"/>
          </a:p>
        </p:txBody>
      </p:sp>
      <p:sp>
        <p:nvSpPr>
          <p:cNvPr id="8" name="Рамка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38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mtClean="0">
                <a:solidFill>
                  <a:srgbClr val="006600"/>
                </a:solidFill>
              </a:rPr>
              <a:t>Интернет-источники</a:t>
            </a:r>
            <a:endParaRPr lang="ru-RU" dirty="0"/>
          </a:p>
        </p:txBody>
      </p:sp>
      <p:sp>
        <p:nvSpPr>
          <p:cNvPr id="9" name="Кнопка дії: додому 8">
            <a:hlinkClick r:id="" action="ppaction://hlinkshowjump?jump=firstslide" highlightClick="1"/>
          </p:cNvPr>
          <p:cNvSpPr/>
          <p:nvPr/>
        </p:nvSpPr>
        <p:spPr>
          <a:xfrm>
            <a:off x="395534" y="6093296"/>
            <a:ext cx="648074" cy="432048"/>
          </a:xfrm>
          <a:prstGeom prst="actionButtonHom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60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383</Words>
  <Application>Microsoft Office PowerPoint</Application>
  <PresentationFormat>Экран (4:3)</PresentationFormat>
  <Paragraphs>235</Paragraphs>
  <Slides>15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olya</dc:creator>
  <cp:lastModifiedBy>Лара</cp:lastModifiedBy>
  <cp:revision>29</cp:revision>
  <dcterms:created xsi:type="dcterms:W3CDTF">2016-03-08T16:42:56Z</dcterms:created>
  <dcterms:modified xsi:type="dcterms:W3CDTF">2019-07-24T13:15:36Z</dcterms:modified>
</cp:coreProperties>
</file>